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325" r:id="rId4"/>
    <p:sldId id="326" r:id="rId5"/>
    <p:sldId id="327" r:id="rId6"/>
    <p:sldId id="257" r:id="rId7"/>
    <p:sldId id="287" r:id="rId8"/>
    <p:sldId id="307" r:id="rId9"/>
    <p:sldId id="329" r:id="rId10"/>
    <p:sldId id="306" r:id="rId11"/>
    <p:sldId id="328" r:id="rId12"/>
    <p:sldId id="308" r:id="rId13"/>
    <p:sldId id="309" r:id="rId14"/>
    <p:sldId id="298" r:id="rId15"/>
    <p:sldId id="312" r:id="rId16"/>
    <p:sldId id="319" r:id="rId17"/>
    <p:sldId id="302" r:id="rId18"/>
    <p:sldId id="305" r:id="rId19"/>
    <p:sldId id="322" r:id="rId20"/>
    <p:sldId id="290" r:id="rId21"/>
    <p:sldId id="289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9"/>
    <p:restoredTop sz="93295"/>
  </p:normalViewPr>
  <p:slideViewPr>
    <p:cSldViewPr snapToGrid="0">
      <p:cViewPr varScale="1">
        <p:scale>
          <a:sx n="82" d="100"/>
          <a:sy n="82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6017B-AEF0-4A0D-9748-D8EE596C2D6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2DFD35-49E1-49B0-B86E-FB5A9DE7F8E8}">
      <dgm:prSet/>
      <dgm:spPr/>
      <dgm:t>
        <a:bodyPr/>
        <a:lstStyle/>
        <a:p>
          <a:pPr>
            <a:defRPr b="1"/>
          </a:pPr>
          <a:r>
            <a:rPr lang="en-US"/>
            <a:t>Rule-based system</a:t>
          </a:r>
        </a:p>
      </dgm:t>
    </dgm:pt>
    <dgm:pt modelId="{06F9CE8A-E029-407D-82EF-626D0ED0E266}" type="parTrans" cxnId="{AFC01577-27B5-46AF-A2F6-4190EEEF4D41}">
      <dgm:prSet/>
      <dgm:spPr/>
      <dgm:t>
        <a:bodyPr/>
        <a:lstStyle/>
        <a:p>
          <a:endParaRPr lang="en-US"/>
        </a:p>
      </dgm:t>
    </dgm:pt>
    <dgm:pt modelId="{28166FD2-D2B8-477B-B4E7-3B91ADDBDBC2}" type="sibTrans" cxnId="{AFC01577-27B5-46AF-A2F6-4190EEEF4D41}">
      <dgm:prSet/>
      <dgm:spPr/>
      <dgm:t>
        <a:bodyPr/>
        <a:lstStyle/>
        <a:p>
          <a:endParaRPr lang="en-US"/>
        </a:p>
      </dgm:t>
    </dgm:pt>
    <dgm:pt modelId="{B24045DF-4942-4A02-9B08-71C149D3ED91}">
      <dgm:prSet/>
      <dgm:spPr/>
      <dgm:t>
        <a:bodyPr/>
        <a:lstStyle/>
        <a:p>
          <a:r>
            <a:rPr lang="en-US"/>
            <a:t>Expert-driven system</a:t>
          </a:r>
        </a:p>
      </dgm:t>
    </dgm:pt>
    <dgm:pt modelId="{E66D4754-3FFE-4BE3-9648-B711371AAA90}" type="parTrans" cxnId="{59604D44-871B-4AE8-8B7B-DBE6DBE1B175}">
      <dgm:prSet/>
      <dgm:spPr/>
      <dgm:t>
        <a:bodyPr/>
        <a:lstStyle/>
        <a:p>
          <a:endParaRPr lang="en-US"/>
        </a:p>
      </dgm:t>
    </dgm:pt>
    <dgm:pt modelId="{F8B27491-3035-4749-93FF-FA3766392B4E}" type="sibTrans" cxnId="{59604D44-871B-4AE8-8B7B-DBE6DBE1B175}">
      <dgm:prSet/>
      <dgm:spPr/>
      <dgm:t>
        <a:bodyPr/>
        <a:lstStyle/>
        <a:p>
          <a:endParaRPr lang="en-US"/>
        </a:p>
      </dgm:t>
    </dgm:pt>
    <dgm:pt modelId="{5F90CDCB-B98D-4BEE-B4C8-BBAA3DADBD36}">
      <dgm:prSet/>
      <dgm:spPr/>
      <dgm:t>
        <a:bodyPr/>
        <a:lstStyle/>
        <a:p>
          <a:r>
            <a:rPr lang="en-US"/>
            <a:t>I</a:t>
          </a:r>
          <a:r>
            <a:rPr lang="en-US" b="0" i="0"/>
            <a:t>f-then rules to make decisions and perform tasks</a:t>
          </a:r>
          <a:endParaRPr lang="en-US"/>
        </a:p>
      </dgm:t>
    </dgm:pt>
    <dgm:pt modelId="{BCF6484E-644E-4F62-9EE9-67477E82202C}" type="parTrans" cxnId="{5BAA31C9-7F78-4C58-AC1C-8CFBEED5D1AA}">
      <dgm:prSet/>
      <dgm:spPr/>
      <dgm:t>
        <a:bodyPr/>
        <a:lstStyle/>
        <a:p>
          <a:endParaRPr lang="en-US"/>
        </a:p>
      </dgm:t>
    </dgm:pt>
    <dgm:pt modelId="{08C12FD1-E620-49E7-A73B-F9772748F056}" type="sibTrans" cxnId="{5BAA31C9-7F78-4C58-AC1C-8CFBEED5D1AA}">
      <dgm:prSet/>
      <dgm:spPr/>
      <dgm:t>
        <a:bodyPr/>
        <a:lstStyle/>
        <a:p>
          <a:endParaRPr lang="en-US"/>
        </a:p>
      </dgm:t>
    </dgm:pt>
    <dgm:pt modelId="{20D394E5-FF92-4A98-BDAB-67DF99FD36ED}">
      <dgm:prSet/>
      <dgm:spPr/>
      <dgm:t>
        <a:bodyPr/>
        <a:lstStyle/>
        <a:p>
          <a:r>
            <a:rPr lang="en-US" dirty="0"/>
            <a:t>Give loan if income &gt;50,000</a:t>
          </a:r>
        </a:p>
      </dgm:t>
    </dgm:pt>
    <dgm:pt modelId="{B5CDE9AB-54F5-4701-896D-FC10AEE8F7F6}" type="parTrans" cxnId="{B7D59601-B3D3-4D30-BF2A-F030B907CD70}">
      <dgm:prSet/>
      <dgm:spPr/>
      <dgm:t>
        <a:bodyPr/>
        <a:lstStyle/>
        <a:p>
          <a:endParaRPr lang="en-US"/>
        </a:p>
      </dgm:t>
    </dgm:pt>
    <dgm:pt modelId="{73B8F2B0-170D-40B0-9F9F-95417761ABAB}" type="sibTrans" cxnId="{B7D59601-B3D3-4D30-BF2A-F030B907CD70}">
      <dgm:prSet/>
      <dgm:spPr/>
      <dgm:t>
        <a:bodyPr/>
        <a:lstStyle/>
        <a:p>
          <a:endParaRPr lang="en-US"/>
        </a:p>
      </dgm:t>
    </dgm:pt>
    <dgm:pt modelId="{D447D97C-F25F-4D7E-994A-D204BA7BC182}">
      <dgm:prSet/>
      <dgm:spPr/>
      <dgm:t>
        <a:bodyPr/>
        <a:lstStyle/>
        <a:p>
          <a:r>
            <a:rPr lang="en-US"/>
            <a:t>credit card fraud if geographic anomaly</a:t>
          </a:r>
        </a:p>
      </dgm:t>
    </dgm:pt>
    <dgm:pt modelId="{8FEFF8F5-9203-4DB9-820A-CDD8BB6287A3}" type="parTrans" cxnId="{66A87F7E-4921-4358-9665-7A603BAD7ACD}">
      <dgm:prSet/>
      <dgm:spPr/>
      <dgm:t>
        <a:bodyPr/>
        <a:lstStyle/>
        <a:p>
          <a:endParaRPr lang="en-US"/>
        </a:p>
      </dgm:t>
    </dgm:pt>
    <dgm:pt modelId="{6B938E96-C572-4E06-8301-10653A09B795}" type="sibTrans" cxnId="{66A87F7E-4921-4358-9665-7A603BAD7ACD}">
      <dgm:prSet/>
      <dgm:spPr/>
      <dgm:t>
        <a:bodyPr/>
        <a:lstStyle/>
        <a:p>
          <a:endParaRPr lang="en-US"/>
        </a:p>
      </dgm:t>
    </dgm:pt>
    <dgm:pt modelId="{AC2C1677-FF3D-4AA7-930B-669D65D94CCC}">
      <dgm:prSet/>
      <dgm:spPr/>
      <dgm:t>
        <a:bodyPr/>
        <a:lstStyle/>
        <a:p>
          <a:r>
            <a:rPr lang="en-US" dirty="0"/>
            <a:t>anomaly-based detection rules in cyber security</a:t>
          </a:r>
        </a:p>
      </dgm:t>
    </dgm:pt>
    <dgm:pt modelId="{C63487DB-4C8A-411B-B262-07194083316F}" type="parTrans" cxnId="{E1581B95-72A4-471D-904A-F24905E155E0}">
      <dgm:prSet/>
      <dgm:spPr/>
      <dgm:t>
        <a:bodyPr/>
        <a:lstStyle/>
        <a:p>
          <a:endParaRPr lang="en-US"/>
        </a:p>
      </dgm:t>
    </dgm:pt>
    <dgm:pt modelId="{FF4CF63E-B47E-461D-A265-61EFD4BFAB7C}" type="sibTrans" cxnId="{E1581B95-72A4-471D-904A-F24905E155E0}">
      <dgm:prSet/>
      <dgm:spPr/>
      <dgm:t>
        <a:bodyPr/>
        <a:lstStyle/>
        <a:p>
          <a:endParaRPr lang="en-US"/>
        </a:p>
      </dgm:t>
    </dgm:pt>
    <dgm:pt modelId="{A3602BA6-DB23-4C16-B3B9-13F1A44B937C}">
      <dgm:prSet/>
      <dgm:spPr/>
      <dgm:t>
        <a:bodyPr/>
        <a:lstStyle/>
        <a:p>
          <a:r>
            <a:rPr lang="en-US" dirty="0"/>
            <a:t>signature-based detection rules in cyber security</a:t>
          </a:r>
        </a:p>
      </dgm:t>
    </dgm:pt>
    <dgm:pt modelId="{119DCA0B-B462-4BC6-BA06-7DC71450E86B}" type="parTrans" cxnId="{23C33459-ACB9-4106-AA88-16983A6887A1}">
      <dgm:prSet/>
      <dgm:spPr/>
      <dgm:t>
        <a:bodyPr/>
        <a:lstStyle/>
        <a:p>
          <a:endParaRPr lang="en-US"/>
        </a:p>
      </dgm:t>
    </dgm:pt>
    <dgm:pt modelId="{1B199D93-7E52-48D3-9892-53C28FC5F490}" type="sibTrans" cxnId="{23C33459-ACB9-4106-AA88-16983A6887A1}">
      <dgm:prSet/>
      <dgm:spPr/>
      <dgm:t>
        <a:bodyPr/>
        <a:lstStyle/>
        <a:p>
          <a:endParaRPr lang="en-US"/>
        </a:p>
      </dgm:t>
    </dgm:pt>
    <dgm:pt modelId="{DDD092DF-5E34-4BA6-BE8E-F3E512B3C912}">
      <dgm:prSet/>
      <dgm:spPr/>
      <dgm:t>
        <a:bodyPr/>
        <a:lstStyle/>
        <a:p>
          <a:r>
            <a:rPr lang="en-US" dirty="0"/>
            <a:t>Downside: new threats, fraud tactics etc. </a:t>
          </a:r>
        </a:p>
      </dgm:t>
    </dgm:pt>
    <dgm:pt modelId="{DE4B349D-72B0-490E-A516-F812E42589CC}" type="parTrans" cxnId="{42FF4623-FE9F-4FA0-B395-BB9EF5F5FD67}">
      <dgm:prSet/>
      <dgm:spPr/>
      <dgm:t>
        <a:bodyPr/>
        <a:lstStyle/>
        <a:p>
          <a:endParaRPr lang="en-US"/>
        </a:p>
      </dgm:t>
    </dgm:pt>
    <dgm:pt modelId="{9DDD947B-2919-4CB6-A007-404636A38487}" type="sibTrans" cxnId="{42FF4623-FE9F-4FA0-B395-BB9EF5F5FD67}">
      <dgm:prSet/>
      <dgm:spPr/>
      <dgm:t>
        <a:bodyPr/>
        <a:lstStyle/>
        <a:p>
          <a:endParaRPr lang="en-US"/>
        </a:p>
      </dgm:t>
    </dgm:pt>
    <dgm:pt modelId="{BD75918A-4A1B-421F-95B0-58230788E7AB}">
      <dgm:prSet/>
      <dgm:spPr/>
      <dgm:t>
        <a:bodyPr/>
        <a:lstStyle/>
        <a:p>
          <a:pPr>
            <a:defRPr b="1"/>
          </a:pPr>
          <a:r>
            <a:rPr lang="en-US"/>
            <a:t>Machine learning</a:t>
          </a:r>
        </a:p>
      </dgm:t>
    </dgm:pt>
    <dgm:pt modelId="{D4F09172-C478-4107-8830-30CD99700C52}" type="parTrans" cxnId="{DD3FEC60-DD7D-4FF5-AE8F-DA8F70F1DC9C}">
      <dgm:prSet/>
      <dgm:spPr/>
      <dgm:t>
        <a:bodyPr/>
        <a:lstStyle/>
        <a:p>
          <a:endParaRPr lang="en-US"/>
        </a:p>
      </dgm:t>
    </dgm:pt>
    <dgm:pt modelId="{EC6682F5-2BCC-4180-872C-810CAE7AF49E}" type="sibTrans" cxnId="{DD3FEC60-DD7D-4FF5-AE8F-DA8F70F1DC9C}">
      <dgm:prSet/>
      <dgm:spPr/>
      <dgm:t>
        <a:bodyPr/>
        <a:lstStyle/>
        <a:p>
          <a:endParaRPr lang="en-US"/>
        </a:p>
      </dgm:t>
    </dgm:pt>
    <dgm:pt modelId="{6A405522-3920-485F-ADAB-413DCC997541}">
      <dgm:prSet/>
      <dgm:spPr/>
      <dgm:t>
        <a:bodyPr/>
        <a:lstStyle/>
        <a:p>
          <a:r>
            <a:rPr lang="en-US"/>
            <a:t>Automatically learn and improve from experience without being explicitly programmed</a:t>
          </a:r>
        </a:p>
      </dgm:t>
    </dgm:pt>
    <dgm:pt modelId="{AB756D74-0E99-4291-AF4D-D6B57B65A606}" type="parTrans" cxnId="{91A233F5-5A43-4F42-B9BE-5431E5EA3B49}">
      <dgm:prSet/>
      <dgm:spPr/>
      <dgm:t>
        <a:bodyPr/>
        <a:lstStyle/>
        <a:p>
          <a:endParaRPr lang="en-US"/>
        </a:p>
      </dgm:t>
    </dgm:pt>
    <dgm:pt modelId="{26090CDD-3EB0-4958-83D1-670A88F3CEFD}" type="sibTrans" cxnId="{91A233F5-5A43-4F42-B9BE-5431E5EA3B49}">
      <dgm:prSet/>
      <dgm:spPr/>
      <dgm:t>
        <a:bodyPr/>
        <a:lstStyle/>
        <a:p>
          <a:endParaRPr lang="en-US"/>
        </a:p>
      </dgm:t>
    </dgm:pt>
    <dgm:pt modelId="{8B34CE8F-A296-4258-8292-E34BF039F3E0}">
      <dgm:prSet/>
      <dgm:spPr/>
      <dgm:t>
        <a:bodyPr/>
        <a:lstStyle/>
        <a:p>
          <a:r>
            <a:rPr lang="en-US" dirty="0"/>
            <a:t>Data-driven approach </a:t>
          </a:r>
        </a:p>
      </dgm:t>
    </dgm:pt>
    <dgm:pt modelId="{AB3E52FF-1852-4121-A8FE-B64231124E83}" type="parTrans" cxnId="{2418F196-5024-4F4D-BE00-EB06086892F0}">
      <dgm:prSet/>
      <dgm:spPr/>
      <dgm:t>
        <a:bodyPr/>
        <a:lstStyle/>
        <a:p>
          <a:endParaRPr lang="en-US"/>
        </a:p>
      </dgm:t>
    </dgm:pt>
    <dgm:pt modelId="{65E65C09-2FED-4B6B-9C81-C50E9AF609F6}" type="sibTrans" cxnId="{2418F196-5024-4F4D-BE00-EB06086892F0}">
      <dgm:prSet/>
      <dgm:spPr/>
      <dgm:t>
        <a:bodyPr/>
        <a:lstStyle/>
        <a:p>
          <a:endParaRPr lang="en-US"/>
        </a:p>
      </dgm:t>
    </dgm:pt>
    <dgm:pt modelId="{5CB397BC-A23A-4068-A600-12B068530869}">
      <dgm:prSet/>
      <dgm:spPr/>
      <dgm:t>
        <a:bodyPr/>
        <a:lstStyle/>
        <a:p>
          <a:r>
            <a:rPr lang="en-US" dirty="0"/>
            <a:t>Downside: lack of data- simulation data scientist </a:t>
          </a:r>
        </a:p>
      </dgm:t>
    </dgm:pt>
    <dgm:pt modelId="{F2183D6B-4E75-40FE-9AF6-526EA864EE3C}" type="parTrans" cxnId="{0955A9D9-586C-4C73-B66C-DBC5F890B9DB}">
      <dgm:prSet/>
      <dgm:spPr/>
      <dgm:t>
        <a:bodyPr/>
        <a:lstStyle/>
        <a:p>
          <a:endParaRPr lang="en-US"/>
        </a:p>
      </dgm:t>
    </dgm:pt>
    <dgm:pt modelId="{7974C3CC-B728-4174-931B-365A60E56656}" type="sibTrans" cxnId="{0955A9D9-586C-4C73-B66C-DBC5F890B9DB}">
      <dgm:prSet/>
      <dgm:spPr/>
      <dgm:t>
        <a:bodyPr/>
        <a:lstStyle/>
        <a:p>
          <a:endParaRPr lang="en-US"/>
        </a:p>
      </dgm:t>
    </dgm:pt>
    <dgm:pt modelId="{1A9BAF33-3BC6-0945-8379-90ED38BB3000}" type="pres">
      <dgm:prSet presAssocID="{15D6017B-AEF0-4A0D-9748-D8EE596C2D6D}" presName="linear" presStyleCnt="0">
        <dgm:presLayoutVars>
          <dgm:dir/>
          <dgm:animLvl val="lvl"/>
          <dgm:resizeHandles val="exact"/>
        </dgm:presLayoutVars>
      </dgm:prSet>
      <dgm:spPr/>
    </dgm:pt>
    <dgm:pt modelId="{7C73C971-0557-4D48-BBC9-D2F21C280270}" type="pres">
      <dgm:prSet presAssocID="{472DFD35-49E1-49B0-B86E-FB5A9DE7F8E8}" presName="parentLin" presStyleCnt="0"/>
      <dgm:spPr/>
    </dgm:pt>
    <dgm:pt modelId="{69F42603-49F6-7A4B-A6E6-97233B162BC2}" type="pres">
      <dgm:prSet presAssocID="{472DFD35-49E1-49B0-B86E-FB5A9DE7F8E8}" presName="parentLeftMargin" presStyleLbl="node1" presStyleIdx="0" presStyleCnt="2"/>
      <dgm:spPr/>
    </dgm:pt>
    <dgm:pt modelId="{6CBD5B92-6C78-764D-B101-D368EA0F5738}" type="pres">
      <dgm:prSet presAssocID="{472DFD35-49E1-49B0-B86E-FB5A9DE7F8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70D97F-26E2-DA4A-9486-2126D9FB1228}" type="pres">
      <dgm:prSet presAssocID="{472DFD35-49E1-49B0-B86E-FB5A9DE7F8E8}" presName="negativeSpace" presStyleCnt="0"/>
      <dgm:spPr/>
    </dgm:pt>
    <dgm:pt modelId="{24CDED68-BC2D-894B-ACED-E4D8B0D0CC1E}" type="pres">
      <dgm:prSet presAssocID="{472DFD35-49E1-49B0-B86E-FB5A9DE7F8E8}" presName="childText" presStyleLbl="conFgAcc1" presStyleIdx="0" presStyleCnt="2">
        <dgm:presLayoutVars>
          <dgm:bulletEnabled val="1"/>
        </dgm:presLayoutVars>
      </dgm:prSet>
      <dgm:spPr/>
    </dgm:pt>
    <dgm:pt modelId="{CB4220BA-EC79-DC46-BE05-5877AF9654D0}" type="pres">
      <dgm:prSet presAssocID="{28166FD2-D2B8-477B-B4E7-3B91ADDBDBC2}" presName="spaceBetweenRectangles" presStyleCnt="0"/>
      <dgm:spPr/>
    </dgm:pt>
    <dgm:pt modelId="{209BB18D-13F9-3343-8F2E-E21C37382828}" type="pres">
      <dgm:prSet presAssocID="{BD75918A-4A1B-421F-95B0-58230788E7AB}" presName="parentLin" presStyleCnt="0"/>
      <dgm:spPr/>
    </dgm:pt>
    <dgm:pt modelId="{7BBCEB10-7FAF-BC4A-890E-AD52D138EB2B}" type="pres">
      <dgm:prSet presAssocID="{BD75918A-4A1B-421F-95B0-58230788E7AB}" presName="parentLeftMargin" presStyleLbl="node1" presStyleIdx="0" presStyleCnt="2"/>
      <dgm:spPr/>
    </dgm:pt>
    <dgm:pt modelId="{4F522E76-5B56-E046-AEF3-D06AB38ECF29}" type="pres">
      <dgm:prSet presAssocID="{BD75918A-4A1B-421F-95B0-58230788E7A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D08BB8-B587-0841-86A2-1D4194B6179C}" type="pres">
      <dgm:prSet presAssocID="{BD75918A-4A1B-421F-95B0-58230788E7AB}" presName="negativeSpace" presStyleCnt="0"/>
      <dgm:spPr/>
    </dgm:pt>
    <dgm:pt modelId="{945E953E-0050-304D-A708-DEF109A830D2}" type="pres">
      <dgm:prSet presAssocID="{BD75918A-4A1B-421F-95B0-58230788E7A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7D59601-B3D3-4D30-BF2A-F030B907CD70}" srcId="{5F90CDCB-B98D-4BEE-B4C8-BBAA3DADBD36}" destId="{20D394E5-FF92-4A98-BDAB-67DF99FD36ED}" srcOrd="0" destOrd="0" parTransId="{B5CDE9AB-54F5-4701-896D-FC10AEE8F7F6}" sibTransId="{73B8F2B0-170D-40B0-9F9F-95417761ABAB}"/>
    <dgm:cxn modelId="{F3EE4C0E-7844-EB45-83D0-F53B1D2E779D}" type="presOf" srcId="{6A405522-3920-485F-ADAB-413DCC997541}" destId="{945E953E-0050-304D-A708-DEF109A830D2}" srcOrd="0" destOrd="0" presId="urn:microsoft.com/office/officeart/2005/8/layout/list1"/>
    <dgm:cxn modelId="{B3980C11-1538-E549-9214-CAD76E656D34}" type="presOf" srcId="{5CB397BC-A23A-4068-A600-12B068530869}" destId="{945E953E-0050-304D-A708-DEF109A830D2}" srcOrd="0" destOrd="2" presId="urn:microsoft.com/office/officeart/2005/8/layout/list1"/>
    <dgm:cxn modelId="{3BE12A11-4284-3741-8A6B-2ED2DF0D989D}" type="presOf" srcId="{DDD092DF-5E34-4BA6-BE8E-F3E512B3C912}" destId="{24CDED68-BC2D-894B-ACED-E4D8B0D0CC1E}" srcOrd="0" destOrd="6" presId="urn:microsoft.com/office/officeart/2005/8/layout/list1"/>
    <dgm:cxn modelId="{42FF4623-FE9F-4FA0-B395-BB9EF5F5FD67}" srcId="{472DFD35-49E1-49B0-B86E-FB5A9DE7F8E8}" destId="{DDD092DF-5E34-4BA6-BE8E-F3E512B3C912}" srcOrd="2" destOrd="0" parTransId="{DE4B349D-72B0-490E-A516-F812E42589CC}" sibTransId="{9DDD947B-2919-4CB6-A007-404636A38487}"/>
    <dgm:cxn modelId="{6CF68A24-7417-0645-9EE4-DF92B6988863}" type="presOf" srcId="{A3602BA6-DB23-4C16-B3B9-13F1A44B937C}" destId="{24CDED68-BC2D-894B-ACED-E4D8B0D0CC1E}" srcOrd="0" destOrd="5" presId="urn:microsoft.com/office/officeart/2005/8/layout/list1"/>
    <dgm:cxn modelId="{A92E8F31-8CE5-484A-B689-52A16E09FC96}" type="presOf" srcId="{BD75918A-4A1B-421F-95B0-58230788E7AB}" destId="{4F522E76-5B56-E046-AEF3-D06AB38ECF29}" srcOrd="1" destOrd="0" presId="urn:microsoft.com/office/officeart/2005/8/layout/list1"/>
    <dgm:cxn modelId="{59604D44-871B-4AE8-8B7B-DBE6DBE1B175}" srcId="{472DFD35-49E1-49B0-B86E-FB5A9DE7F8E8}" destId="{B24045DF-4942-4A02-9B08-71C149D3ED91}" srcOrd="0" destOrd="0" parTransId="{E66D4754-3FFE-4BE3-9648-B711371AAA90}" sibTransId="{F8B27491-3035-4749-93FF-FA3766392B4E}"/>
    <dgm:cxn modelId="{8EBE7046-8BCE-1249-97D0-F65416599FDA}" type="presOf" srcId="{472DFD35-49E1-49B0-B86E-FB5A9DE7F8E8}" destId="{69F42603-49F6-7A4B-A6E6-97233B162BC2}" srcOrd="0" destOrd="0" presId="urn:microsoft.com/office/officeart/2005/8/layout/list1"/>
    <dgm:cxn modelId="{BA41364A-C9D9-3043-A313-5BF0C024DD29}" type="presOf" srcId="{472DFD35-49E1-49B0-B86E-FB5A9DE7F8E8}" destId="{6CBD5B92-6C78-764D-B101-D368EA0F5738}" srcOrd="1" destOrd="0" presId="urn:microsoft.com/office/officeart/2005/8/layout/list1"/>
    <dgm:cxn modelId="{23C33459-ACB9-4106-AA88-16983A6887A1}" srcId="{5F90CDCB-B98D-4BEE-B4C8-BBAA3DADBD36}" destId="{A3602BA6-DB23-4C16-B3B9-13F1A44B937C}" srcOrd="3" destOrd="0" parTransId="{119DCA0B-B462-4BC6-BA06-7DC71450E86B}" sibTransId="{1B199D93-7E52-48D3-9892-53C28FC5F490}"/>
    <dgm:cxn modelId="{DD3FEC60-DD7D-4FF5-AE8F-DA8F70F1DC9C}" srcId="{15D6017B-AEF0-4A0D-9748-D8EE596C2D6D}" destId="{BD75918A-4A1B-421F-95B0-58230788E7AB}" srcOrd="1" destOrd="0" parTransId="{D4F09172-C478-4107-8830-30CD99700C52}" sibTransId="{EC6682F5-2BCC-4180-872C-810CAE7AF49E}"/>
    <dgm:cxn modelId="{85E96D6D-ECA5-0447-AD78-5E35CD9A5138}" type="presOf" srcId="{AC2C1677-FF3D-4AA7-930B-669D65D94CCC}" destId="{24CDED68-BC2D-894B-ACED-E4D8B0D0CC1E}" srcOrd="0" destOrd="4" presId="urn:microsoft.com/office/officeart/2005/8/layout/list1"/>
    <dgm:cxn modelId="{AFC01577-27B5-46AF-A2F6-4190EEEF4D41}" srcId="{15D6017B-AEF0-4A0D-9748-D8EE596C2D6D}" destId="{472DFD35-49E1-49B0-B86E-FB5A9DE7F8E8}" srcOrd="0" destOrd="0" parTransId="{06F9CE8A-E029-407D-82EF-626D0ED0E266}" sibTransId="{28166FD2-D2B8-477B-B4E7-3B91ADDBDBC2}"/>
    <dgm:cxn modelId="{66A87F7E-4921-4358-9665-7A603BAD7ACD}" srcId="{5F90CDCB-B98D-4BEE-B4C8-BBAA3DADBD36}" destId="{D447D97C-F25F-4D7E-994A-D204BA7BC182}" srcOrd="1" destOrd="0" parTransId="{8FEFF8F5-9203-4DB9-820A-CDD8BB6287A3}" sibTransId="{6B938E96-C572-4E06-8301-10653A09B795}"/>
    <dgm:cxn modelId="{2F71A081-C468-1B44-8068-00E314738ABD}" type="presOf" srcId="{D447D97C-F25F-4D7E-994A-D204BA7BC182}" destId="{24CDED68-BC2D-894B-ACED-E4D8B0D0CC1E}" srcOrd="0" destOrd="3" presId="urn:microsoft.com/office/officeart/2005/8/layout/list1"/>
    <dgm:cxn modelId="{E1581B95-72A4-471D-904A-F24905E155E0}" srcId="{5F90CDCB-B98D-4BEE-B4C8-BBAA3DADBD36}" destId="{AC2C1677-FF3D-4AA7-930B-669D65D94CCC}" srcOrd="2" destOrd="0" parTransId="{C63487DB-4C8A-411B-B262-07194083316F}" sibTransId="{FF4CF63E-B47E-461D-A265-61EFD4BFAB7C}"/>
    <dgm:cxn modelId="{2418F196-5024-4F4D-BE00-EB06086892F0}" srcId="{BD75918A-4A1B-421F-95B0-58230788E7AB}" destId="{8B34CE8F-A296-4258-8292-E34BF039F3E0}" srcOrd="1" destOrd="0" parTransId="{AB3E52FF-1852-4121-A8FE-B64231124E83}" sibTransId="{65E65C09-2FED-4B6B-9C81-C50E9AF609F6}"/>
    <dgm:cxn modelId="{DC2436BB-08CA-3A4E-A634-EBE9462D84B2}" type="presOf" srcId="{BD75918A-4A1B-421F-95B0-58230788E7AB}" destId="{7BBCEB10-7FAF-BC4A-890E-AD52D138EB2B}" srcOrd="0" destOrd="0" presId="urn:microsoft.com/office/officeart/2005/8/layout/list1"/>
    <dgm:cxn modelId="{62BD86C1-78E5-A447-A80A-5F0B0AB75E50}" type="presOf" srcId="{5F90CDCB-B98D-4BEE-B4C8-BBAA3DADBD36}" destId="{24CDED68-BC2D-894B-ACED-E4D8B0D0CC1E}" srcOrd="0" destOrd="1" presId="urn:microsoft.com/office/officeart/2005/8/layout/list1"/>
    <dgm:cxn modelId="{5BAA31C9-7F78-4C58-AC1C-8CFBEED5D1AA}" srcId="{472DFD35-49E1-49B0-B86E-FB5A9DE7F8E8}" destId="{5F90CDCB-B98D-4BEE-B4C8-BBAA3DADBD36}" srcOrd="1" destOrd="0" parTransId="{BCF6484E-644E-4F62-9EE9-67477E82202C}" sibTransId="{08C12FD1-E620-49E7-A73B-F9772748F056}"/>
    <dgm:cxn modelId="{0955A9D9-586C-4C73-B66C-DBC5F890B9DB}" srcId="{BD75918A-4A1B-421F-95B0-58230788E7AB}" destId="{5CB397BC-A23A-4068-A600-12B068530869}" srcOrd="2" destOrd="0" parTransId="{F2183D6B-4E75-40FE-9AF6-526EA864EE3C}" sibTransId="{7974C3CC-B728-4174-931B-365A60E56656}"/>
    <dgm:cxn modelId="{A21F8ADD-0660-2940-8FFE-C71E893D3AA0}" type="presOf" srcId="{B24045DF-4942-4A02-9B08-71C149D3ED91}" destId="{24CDED68-BC2D-894B-ACED-E4D8B0D0CC1E}" srcOrd="0" destOrd="0" presId="urn:microsoft.com/office/officeart/2005/8/layout/list1"/>
    <dgm:cxn modelId="{A33F99E9-C6DC-4F43-8499-7E3E20575D66}" type="presOf" srcId="{15D6017B-AEF0-4A0D-9748-D8EE596C2D6D}" destId="{1A9BAF33-3BC6-0945-8379-90ED38BB3000}" srcOrd="0" destOrd="0" presId="urn:microsoft.com/office/officeart/2005/8/layout/list1"/>
    <dgm:cxn modelId="{9B97C7EE-D654-D141-BB6C-44528B26FF04}" type="presOf" srcId="{20D394E5-FF92-4A98-BDAB-67DF99FD36ED}" destId="{24CDED68-BC2D-894B-ACED-E4D8B0D0CC1E}" srcOrd="0" destOrd="2" presId="urn:microsoft.com/office/officeart/2005/8/layout/list1"/>
    <dgm:cxn modelId="{3AA40EEF-595C-AB49-A747-580513659FCE}" type="presOf" srcId="{8B34CE8F-A296-4258-8292-E34BF039F3E0}" destId="{945E953E-0050-304D-A708-DEF109A830D2}" srcOrd="0" destOrd="1" presId="urn:microsoft.com/office/officeart/2005/8/layout/list1"/>
    <dgm:cxn modelId="{91A233F5-5A43-4F42-B9BE-5431E5EA3B49}" srcId="{BD75918A-4A1B-421F-95B0-58230788E7AB}" destId="{6A405522-3920-485F-ADAB-413DCC997541}" srcOrd="0" destOrd="0" parTransId="{AB756D74-0E99-4291-AF4D-D6B57B65A606}" sibTransId="{26090CDD-3EB0-4958-83D1-670A88F3CEFD}"/>
    <dgm:cxn modelId="{73C6AE29-86AB-B744-A6D5-A3E3E89D28F3}" type="presParOf" srcId="{1A9BAF33-3BC6-0945-8379-90ED38BB3000}" destId="{7C73C971-0557-4D48-BBC9-D2F21C280270}" srcOrd="0" destOrd="0" presId="urn:microsoft.com/office/officeart/2005/8/layout/list1"/>
    <dgm:cxn modelId="{F051A8F9-3C03-4B48-9891-48AF5DA3C6A2}" type="presParOf" srcId="{7C73C971-0557-4D48-BBC9-D2F21C280270}" destId="{69F42603-49F6-7A4B-A6E6-97233B162BC2}" srcOrd="0" destOrd="0" presId="urn:microsoft.com/office/officeart/2005/8/layout/list1"/>
    <dgm:cxn modelId="{4865FFBE-AC53-8F40-90C3-5576E75126E4}" type="presParOf" srcId="{7C73C971-0557-4D48-BBC9-D2F21C280270}" destId="{6CBD5B92-6C78-764D-B101-D368EA0F5738}" srcOrd="1" destOrd="0" presId="urn:microsoft.com/office/officeart/2005/8/layout/list1"/>
    <dgm:cxn modelId="{4F70EF4B-5ABC-BE4F-B90D-6F8DCEAE3AED}" type="presParOf" srcId="{1A9BAF33-3BC6-0945-8379-90ED38BB3000}" destId="{3070D97F-26E2-DA4A-9486-2126D9FB1228}" srcOrd="1" destOrd="0" presId="urn:microsoft.com/office/officeart/2005/8/layout/list1"/>
    <dgm:cxn modelId="{218C16B1-A7AA-7748-AF98-C95E5586D517}" type="presParOf" srcId="{1A9BAF33-3BC6-0945-8379-90ED38BB3000}" destId="{24CDED68-BC2D-894B-ACED-E4D8B0D0CC1E}" srcOrd="2" destOrd="0" presId="urn:microsoft.com/office/officeart/2005/8/layout/list1"/>
    <dgm:cxn modelId="{33747A95-8EFE-D340-983F-9FBB457A3D08}" type="presParOf" srcId="{1A9BAF33-3BC6-0945-8379-90ED38BB3000}" destId="{CB4220BA-EC79-DC46-BE05-5877AF9654D0}" srcOrd="3" destOrd="0" presId="urn:microsoft.com/office/officeart/2005/8/layout/list1"/>
    <dgm:cxn modelId="{F7057E11-B066-604B-BC61-F0567A2C6D07}" type="presParOf" srcId="{1A9BAF33-3BC6-0945-8379-90ED38BB3000}" destId="{209BB18D-13F9-3343-8F2E-E21C37382828}" srcOrd="4" destOrd="0" presId="urn:microsoft.com/office/officeart/2005/8/layout/list1"/>
    <dgm:cxn modelId="{DAAC2559-92CB-8F4C-A377-B303EE710ECD}" type="presParOf" srcId="{209BB18D-13F9-3343-8F2E-E21C37382828}" destId="{7BBCEB10-7FAF-BC4A-890E-AD52D138EB2B}" srcOrd="0" destOrd="0" presId="urn:microsoft.com/office/officeart/2005/8/layout/list1"/>
    <dgm:cxn modelId="{72F14230-B92A-CD46-81DA-857FFCC14156}" type="presParOf" srcId="{209BB18D-13F9-3343-8F2E-E21C37382828}" destId="{4F522E76-5B56-E046-AEF3-D06AB38ECF29}" srcOrd="1" destOrd="0" presId="urn:microsoft.com/office/officeart/2005/8/layout/list1"/>
    <dgm:cxn modelId="{6AF489B8-F096-1A4C-867A-170B6B64118E}" type="presParOf" srcId="{1A9BAF33-3BC6-0945-8379-90ED38BB3000}" destId="{34D08BB8-B587-0841-86A2-1D4194B6179C}" srcOrd="5" destOrd="0" presId="urn:microsoft.com/office/officeart/2005/8/layout/list1"/>
    <dgm:cxn modelId="{44CEEDFB-3DF3-A04D-8AF1-F506A2F40B35}" type="presParOf" srcId="{1A9BAF33-3BC6-0945-8379-90ED38BB3000}" destId="{945E953E-0050-304D-A708-DEF109A830D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A269E-5013-4BFE-AB28-D8C4172AB84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603FAD-70DB-4988-B629-F4EAE765CF9E}">
      <dgm:prSet/>
      <dgm:spPr/>
      <dgm:t>
        <a:bodyPr/>
        <a:lstStyle/>
        <a:p>
          <a:r>
            <a:rPr lang="en-US" b="1">
              <a:latin typeface="Georgia Pro"/>
            </a:rPr>
            <a:t>Supervised Learning</a:t>
          </a:r>
          <a:endParaRPr lang="en-US">
            <a:latin typeface="Georgia Pro"/>
          </a:endParaRPr>
        </a:p>
      </dgm:t>
    </dgm:pt>
    <dgm:pt modelId="{72E65815-4C2D-449D-8212-777E8928B1D1}" type="parTrans" cxnId="{56979DD4-2331-4E8D-A922-006F3E1C6150}">
      <dgm:prSet/>
      <dgm:spPr/>
      <dgm:t>
        <a:bodyPr/>
        <a:lstStyle/>
        <a:p>
          <a:endParaRPr lang="en-US"/>
        </a:p>
      </dgm:t>
    </dgm:pt>
    <dgm:pt modelId="{6250EE92-8984-4C6C-9515-803D6550CDF1}" type="sibTrans" cxnId="{56979DD4-2331-4E8D-A922-006F3E1C6150}">
      <dgm:prSet/>
      <dgm:spPr/>
      <dgm:t>
        <a:bodyPr/>
        <a:lstStyle/>
        <a:p>
          <a:endParaRPr lang="en-US"/>
        </a:p>
      </dgm:t>
    </dgm:pt>
    <dgm:pt modelId="{89058DDB-7D17-42CD-BB1C-FA1061E76663}">
      <dgm:prSet/>
      <dgm:spPr/>
      <dgm:t>
        <a:bodyPr/>
        <a:lstStyle/>
        <a:p>
          <a:r>
            <a:rPr lang="en-US" b="1">
              <a:latin typeface="Georgia Pro"/>
            </a:rPr>
            <a:t>Unsupervised Learning</a:t>
          </a:r>
          <a:endParaRPr lang="en-US">
            <a:latin typeface="Georgia Pro"/>
          </a:endParaRPr>
        </a:p>
      </dgm:t>
    </dgm:pt>
    <dgm:pt modelId="{3D8C4CC5-44A6-46F1-B79C-D6C0901B12EE}" type="parTrans" cxnId="{EA896CC7-1CEA-4791-8928-91CB599203D9}">
      <dgm:prSet/>
      <dgm:spPr/>
      <dgm:t>
        <a:bodyPr/>
        <a:lstStyle/>
        <a:p>
          <a:endParaRPr lang="en-US"/>
        </a:p>
      </dgm:t>
    </dgm:pt>
    <dgm:pt modelId="{95661525-F35D-4C45-8D42-03409A756CA0}" type="sibTrans" cxnId="{EA896CC7-1CEA-4791-8928-91CB599203D9}">
      <dgm:prSet/>
      <dgm:spPr/>
      <dgm:t>
        <a:bodyPr/>
        <a:lstStyle/>
        <a:p>
          <a:endParaRPr lang="en-US"/>
        </a:p>
      </dgm:t>
    </dgm:pt>
    <dgm:pt modelId="{67ECF53D-C2DA-4526-9D87-604716EDC8AC}">
      <dgm:prSet/>
      <dgm:spPr/>
      <dgm:t>
        <a:bodyPr/>
        <a:lstStyle/>
        <a:p>
          <a:r>
            <a:rPr lang="en-US" b="1">
              <a:latin typeface="Georgia Pro"/>
            </a:rPr>
            <a:t>Semi-Supervised and Transfer Learning</a:t>
          </a:r>
          <a:endParaRPr lang="en-US">
            <a:latin typeface="Georgia Pro"/>
          </a:endParaRPr>
        </a:p>
      </dgm:t>
    </dgm:pt>
    <dgm:pt modelId="{B78C66CC-AC76-445C-B8F3-562E0968DDCC}" type="parTrans" cxnId="{0465961D-C8D7-491C-84E3-7969CA7F4321}">
      <dgm:prSet/>
      <dgm:spPr/>
      <dgm:t>
        <a:bodyPr/>
        <a:lstStyle/>
        <a:p>
          <a:endParaRPr lang="en-US"/>
        </a:p>
      </dgm:t>
    </dgm:pt>
    <dgm:pt modelId="{33051197-0653-4BD1-8C9D-BB8B498316F2}" type="sibTrans" cxnId="{0465961D-C8D7-491C-84E3-7969CA7F4321}">
      <dgm:prSet/>
      <dgm:spPr/>
      <dgm:t>
        <a:bodyPr/>
        <a:lstStyle/>
        <a:p>
          <a:endParaRPr lang="en-US"/>
        </a:p>
      </dgm:t>
    </dgm:pt>
    <dgm:pt modelId="{2DC99BE8-1C7D-4C31-AEFC-E78D0E93E998}">
      <dgm:prSet/>
      <dgm:spPr/>
      <dgm:t>
        <a:bodyPr/>
        <a:lstStyle/>
        <a:p>
          <a:r>
            <a:rPr lang="en-US" b="1">
              <a:latin typeface="Georgia Pro"/>
            </a:rPr>
            <a:t>Reinforcement Learning</a:t>
          </a:r>
          <a:endParaRPr lang="en-US">
            <a:latin typeface="Georgia Pro"/>
          </a:endParaRPr>
        </a:p>
      </dgm:t>
    </dgm:pt>
    <dgm:pt modelId="{BDADB6B0-E5A2-4AB4-907E-D00F85755086}" type="parTrans" cxnId="{E9285FF9-24B2-4492-9130-E58329B53EB5}">
      <dgm:prSet/>
      <dgm:spPr/>
      <dgm:t>
        <a:bodyPr/>
        <a:lstStyle/>
        <a:p>
          <a:endParaRPr lang="en-US"/>
        </a:p>
      </dgm:t>
    </dgm:pt>
    <dgm:pt modelId="{B3915739-8CBB-4901-B885-4852289B7A27}" type="sibTrans" cxnId="{E9285FF9-24B2-4492-9130-E58329B53EB5}">
      <dgm:prSet/>
      <dgm:spPr/>
      <dgm:t>
        <a:bodyPr/>
        <a:lstStyle/>
        <a:p>
          <a:endParaRPr lang="en-US"/>
        </a:p>
      </dgm:t>
    </dgm:pt>
    <dgm:pt modelId="{60F1484A-6635-DF4E-A9BA-4AB703E5DB57}" type="pres">
      <dgm:prSet presAssocID="{34DA269E-5013-4BFE-AB28-D8C4172AB84E}" presName="outerComposite" presStyleCnt="0">
        <dgm:presLayoutVars>
          <dgm:chMax val="5"/>
          <dgm:dir/>
          <dgm:resizeHandles val="exact"/>
        </dgm:presLayoutVars>
      </dgm:prSet>
      <dgm:spPr/>
    </dgm:pt>
    <dgm:pt modelId="{8C4BDB01-8720-E244-A6C8-1BF4661FA948}" type="pres">
      <dgm:prSet presAssocID="{34DA269E-5013-4BFE-AB28-D8C4172AB84E}" presName="dummyMaxCanvas" presStyleCnt="0">
        <dgm:presLayoutVars/>
      </dgm:prSet>
      <dgm:spPr/>
    </dgm:pt>
    <dgm:pt modelId="{8F342078-E9EC-3443-8C34-CD06E9BC7E20}" type="pres">
      <dgm:prSet presAssocID="{34DA269E-5013-4BFE-AB28-D8C4172AB84E}" presName="FourNodes_1" presStyleLbl="node1" presStyleIdx="0" presStyleCnt="4">
        <dgm:presLayoutVars>
          <dgm:bulletEnabled val="1"/>
        </dgm:presLayoutVars>
      </dgm:prSet>
      <dgm:spPr/>
    </dgm:pt>
    <dgm:pt modelId="{5295FDD9-AB75-ED4B-8029-C0C534F3AFC6}" type="pres">
      <dgm:prSet presAssocID="{34DA269E-5013-4BFE-AB28-D8C4172AB84E}" presName="FourNodes_2" presStyleLbl="node1" presStyleIdx="1" presStyleCnt="4">
        <dgm:presLayoutVars>
          <dgm:bulletEnabled val="1"/>
        </dgm:presLayoutVars>
      </dgm:prSet>
      <dgm:spPr/>
    </dgm:pt>
    <dgm:pt modelId="{F4F1F4A2-EE4F-4942-B117-594DC65D47C9}" type="pres">
      <dgm:prSet presAssocID="{34DA269E-5013-4BFE-AB28-D8C4172AB84E}" presName="FourNodes_3" presStyleLbl="node1" presStyleIdx="2" presStyleCnt="4">
        <dgm:presLayoutVars>
          <dgm:bulletEnabled val="1"/>
        </dgm:presLayoutVars>
      </dgm:prSet>
      <dgm:spPr/>
    </dgm:pt>
    <dgm:pt modelId="{5FD79CCF-9E68-C041-A313-0425B8C59779}" type="pres">
      <dgm:prSet presAssocID="{34DA269E-5013-4BFE-AB28-D8C4172AB84E}" presName="FourNodes_4" presStyleLbl="node1" presStyleIdx="3" presStyleCnt="4">
        <dgm:presLayoutVars>
          <dgm:bulletEnabled val="1"/>
        </dgm:presLayoutVars>
      </dgm:prSet>
      <dgm:spPr/>
    </dgm:pt>
    <dgm:pt modelId="{EE635868-A69F-AF4B-A1A1-22EC5EBF3F50}" type="pres">
      <dgm:prSet presAssocID="{34DA269E-5013-4BFE-AB28-D8C4172AB84E}" presName="FourConn_1-2" presStyleLbl="fgAccFollowNode1" presStyleIdx="0" presStyleCnt="3">
        <dgm:presLayoutVars>
          <dgm:bulletEnabled val="1"/>
        </dgm:presLayoutVars>
      </dgm:prSet>
      <dgm:spPr/>
    </dgm:pt>
    <dgm:pt modelId="{A4DAD78F-1383-5040-8CCC-1EC6F3C1A56B}" type="pres">
      <dgm:prSet presAssocID="{34DA269E-5013-4BFE-AB28-D8C4172AB84E}" presName="FourConn_2-3" presStyleLbl="fgAccFollowNode1" presStyleIdx="1" presStyleCnt="3">
        <dgm:presLayoutVars>
          <dgm:bulletEnabled val="1"/>
        </dgm:presLayoutVars>
      </dgm:prSet>
      <dgm:spPr/>
    </dgm:pt>
    <dgm:pt modelId="{94FC877F-85CD-0E44-9CF8-8372529FFC5E}" type="pres">
      <dgm:prSet presAssocID="{34DA269E-5013-4BFE-AB28-D8C4172AB84E}" presName="FourConn_3-4" presStyleLbl="fgAccFollowNode1" presStyleIdx="2" presStyleCnt="3">
        <dgm:presLayoutVars>
          <dgm:bulletEnabled val="1"/>
        </dgm:presLayoutVars>
      </dgm:prSet>
      <dgm:spPr/>
    </dgm:pt>
    <dgm:pt modelId="{420C4A14-35D6-1B4E-98E5-7CD722C870FF}" type="pres">
      <dgm:prSet presAssocID="{34DA269E-5013-4BFE-AB28-D8C4172AB84E}" presName="FourNodes_1_text" presStyleLbl="node1" presStyleIdx="3" presStyleCnt="4">
        <dgm:presLayoutVars>
          <dgm:bulletEnabled val="1"/>
        </dgm:presLayoutVars>
      </dgm:prSet>
      <dgm:spPr/>
    </dgm:pt>
    <dgm:pt modelId="{60E9DC24-8777-0242-93A8-7FEBE13187E6}" type="pres">
      <dgm:prSet presAssocID="{34DA269E-5013-4BFE-AB28-D8C4172AB84E}" presName="FourNodes_2_text" presStyleLbl="node1" presStyleIdx="3" presStyleCnt="4">
        <dgm:presLayoutVars>
          <dgm:bulletEnabled val="1"/>
        </dgm:presLayoutVars>
      </dgm:prSet>
      <dgm:spPr/>
    </dgm:pt>
    <dgm:pt modelId="{C9ED9E00-84E6-1A42-8CE3-A7F89674FF9F}" type="pres">
      <dgm:prSet presAssocID="{34DA269E-5013-4BFE-AB28-D8C4172AB84E}" presName="FourNodes_3_text" presStyleLbl="node1" presStyleIdx="3" presStyleCnt="4">
        <dgm:presLayoutVars>
          <dgm:bulletEnabled val="1"/>
        </dgm:presLayoutVars>
      </dgm:prSet>
      <dgm:spPr/>
    </dgm:pt>
    <dgm:pt modelId="{BD95CBCE-415F-D243-8ACC-380B908C2EB9}" type="pres">
      <dgm:prSet presAssocID="{34DA269E-5013-4BFE-AB28-D8C4172AB84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E0F120C-43FF-2E45-AC11-D3FBA1962D23}" type="presOf" srcId="{6250EE92-8984-4C6C-9515-803D6550CDF1}" destId="{EE635868-A69F-AF4B-A1A1-22EC5EBF3F50}" srcOrd="0" destOrd="0" presId="urn:microsoft.com/office/officeart/2005/8/layout/vProcess5"/>
    <dgm:cxn modelId="{AACDE815-A648-EA44-A13B-130D61EFF162}" type="presOf" srcId="{67ECF53D-C2DA-4526-9D87-604716EDC8AC}" destId="{F4F1F4A2-EE4F-4942-B117-594DC65D47C9}" srcOrd="0" destOrd="0" presId="urn:microsoft.com/office/officeart/2005/8/layout/vProcess5"/>
    <dgm:cxn modelId="{0465961D-C8D7-491C-84E3-7969CA7F4321}" srcId="{34DA269E-5013-4BFE-AB28-D8C4172AB84E}" destId="{67ECF53D-C2DA-4526-9D87-604716EDC8AC}" srcOrd="2" destOrd="0" parTransId="{B78C66CC-AC76-445C-B8F3-562E0968DDCC}" sibTransId="{33051197-0653-4BD1-8C9D-BB8B498316F2}"/>
    <dgm:cxn modelId="{5EB69245-51ED-9646-A0C3-CDE0616DA0FE}" type="presOf" srcId="{67ECF53D-C2DA-4526-9D87-604716EDC8AC}" destId="{C9ED9E00-84E6-1A42-8CE3-A7F89674FF9F}" srcOrd="1" destOrd="0" presId="urn:microsoft.com/office/officeart/2005/8/layout/vProcess5"/>
    <dgm:cxn modelId="{B28EE345-14A8-9C43-9D02-BB0AB84824C2}" type="presOf" srcId="{95661525-F35D-4C45-8D42-03409A756CA0}" destId="{A4DAD78F-1383-5040-8CCC-1EC6F3C1A56B}" srcOrd="0" destOrd="0" presId="urn:microsoft.com/office/officeart/2005/8/layout/vProcess5"/>
    <dgm:cxn modelId="{752A9867-F500-E64A-A574-7A433DAB8225}" type="presOf" srcId="{2C603FAD-70DB-4988-B629-F4EAE765CF9E}" destId="{420C4A14-35D6-1B4E-98E5-7CD722C870FF}" srcOrd="1" destOrd="0" presId="urn:microsoft.com/office/officeart/2005/8/layout/vProcess5"/>
    <dgm:cxn modelId="{828D9AB9-9138-EC45-A505-281E4EB51D63}" type="presOf" srcId="{2C603FAD-70DB-4988-B629-F4EAE765CF9E}" destId="{8F342078-E9EC-3443-8C34-CD06E9BC7E20}" srcOrd="0" destOrd="0" presId="urn:microsoft.com/office/officeart/2005/8/layout/vProcess5"/>
    <dgm:cxn modelId="{C1530BBD-E2CA-3E4A-A5A5-4C3885DD5229}" type="presOf" srcId="{34DA269E-5013-4BFE-AB28-D8C4172AB84E}" destId="{60F1484A-6635-DF4E-A9BA-4AB703E5DB57}" srcOrd="0" destOrd="0" presId="urn:microsoft.com/office/officeart/2005/8/layout/vProcess5"/>
    <dgm:cxn modelId="{9C7361BF-E392-804C-8E9F-976D93A34CAB}" type="presOf" srcId="{2DC99BE8-1C7D-4C31-AEFC-E78D0E93E998}" destId="{BD95CBCE-415F-D243-8ACC-380B908C2EB9}" srcOrd="1" destOrd="0" presId="urn:microsoft.com/office/officeart/2005/8/layout/vProcess5"/>
    <dgm:cxn modelId="{0D9A8EBF-5206-CA48-8E3C-A9EB366F9FBA}" type="presOf" srcId="{89058DDB-7D17-42CD-BB1C-FA1061E76663}" destId="{60E9DC24-8777-0242-93A8-7FEBE13187E6}" srcOrd="1" destOrd="0" presId="urn:microsoft.com/office/officeart/2005/8/layout/vProcess5"/>
    <dgm:cxn modelId="{679C90C0-9D98-8D41-BE98-564DEB1C5225}" type="presOf" srcId="{89058DDB-7D17-42CD-BB1C-FA1061E76663}" destId="{5295FDD9-AB75-ED4B-8029-C0C534F3AFC6}" srcOrd="0" destOrd="0" presId="urn:microsoft.com/office/officeart/2005/8/layout/vProcess5"/>
    <dgm:cxn modelId="{EA896CC7-1CEA-4791-8928-91CB599203D9}" srcId="{34DA269E-5013-4BFE-AB28-D8C4172AB84E}" destId="{89058DDB-7D17-42CD-BB1C-FA1061E76663}" srcOrd="1" destOrd="0" parTransId="{3D8C4CC5-44A6-46F1-B79C-D6C0901B12EE}" sibTransId="{95661525-F35D-4C45-8D42-03409A756CA0}"/>
    <dgm:cxn modelId="{6CC4D1C7-5CEA-9D4B-A748-71E0F8DC11FB}" type="presOf" srcId="{33051197-0653-4BD1-8C9D-BB8B498316F2}" destId="{94FC877F-85CD-0E44-9CF8-8372529FFC5E}" srcOrd="0" destOrd="0" presId="urn:microsoft.com/office/officeart/2005/8/layout/vProcess5"/>
    <dgm:cxn modelId="{56979DD4-2331-4E8D-A922-006F3E1C6150}" srcId="{34DA269E-5013-4BFE-AB28-D8C4172AB84E}" destId="{2C603FAD-70DB-4988-B629-F4EAE765CF9E}" srcOrd="0" destOrd="0" parTransId="{72E65815-4C2D-449D-8212-777E8928B1D1}" sibTransId="{6250EE92-8984-4C6C-9515-803D6550CDF1}"/>
    <dgm:cxn modelId="{63F122F1-14D2-544A-8990-E6E6D5316F3C}" type="presOf" srcId="{2DC99BE8-1C7D-4C31-AEFC-E78D0E93E998}" destId="{5FD79CCF-9E68-C041-A313-0425B8C59779}" srcOrd="0" destOrd="0" presId="urn:microsoft.com/office/officeart/2005/8/layout/vProcess5"/>
    <dgm:cxn modelId="{E9285FF9-24B2-4492-9130-E58329B53EB5}" srcId="{34DA269E-5013-4BFE-AB28-D8C4172AB84E}" destId="{2DC99BE8-1C7D-4C31-AEFC-E78D0E93E998}" srcOrd="3" destOrd="0" parTransId="{BDADB6B0-E5A2-4AB4-907E-D00F85755086}" sibTransId="{B3915739-8CBB-4901-B885-4852289B7A27}"/>
    <dgm:cxn modelId="{D8B2F374-7858-E048-AF2F-B0B797B391B3}" type="presParOf" srcId="{60F1484A-6635-DF4E-A9BA-4AB703E5DB57}" destId="{8C4BDB01-8720-E244-A6C8-1BF4661FA948}" srcOrd="0" destOrd="0" presId="urn:microsoft.com/office/officeart/2005/8/layout/vProcess5"/>
    <dgm:cxn modelId="{700492D9-B0F4-354D-A036-83DF9D267657}" type="presParOf" srcId="{60F1484A-6635-DF4E-A9BA-4AB703E5DB57}" destId="{8F342078-E9EC-3443-8C34-CD06E9BC7E20}" srcOrd="1" destOrd="0" presId="urn:microsoft.com/office/officeart/2005/8/layout/vProcess5"/>
    <dgm:cxn modelId="{B2E11E39-125A-3943-86D4-BC139997DA46}" type="presParOf" srcId="{60F1484A-6635-DF4E-A9BA-4AB703E5DB57}" destId="{5295FDD9-AB75-ED4B-8029-C0C534F3AFC6}" srcOrd="2" destOrd="0" presId="urn:microsoft.com/office/officeart/2005/8/layout/vProcess5"/>
    <dgm:cxn modelId="{C3EDCB02-0398-9540-AF59-E29A563C15DF}" type="presParOf" srcId="{60F1484A-6635-DF4E-A9BA-4AB703E5DB57}" destId="{F4F1F4A2-EE4F-4942-B117-594DC65D47C9}" srcOrd="3" destOrd="0" presId="urn:microsoft.com/office/officeart/2005/8/layout/vProcess5"/>
    <dgm:cxn modelId="{D4BD8120-7D5C-8641-ABA2-F796C0E41924}" type="presParOf" srcId="{60F1484A-6635-DF4E-A9BA-4AB703E5DB57}" destId="{5FD79CCF-9E68-C041-A313-0425B8C59779}" srcOrd="4" destOrd="0" presId="urn:microsoft.com/office/officeart/2005/8/layout/vProcess5"/>
    <dgm:cxn modelId="{67DE7C27-C830-434A-A638-464B518A4E6D}" type="presParOf" srcId="{60F1484A-6635-DF4E-A9BA-4AB703E5DB57}" destId="{EE635868-A69F-AF4B-A1A1-22EC5EBF3F50}" srcOrd="5" destOrd="0" presId="urn:microsoft.com/office/officeart/2005/8/layout/vProcess5"/>
    <dgm:cxn modelId="{ECCFE576-5E23-E741-90FC-CD737987C95F}" type="presParOf" srcId="{60F1484A-6635-DF4E-A9BA-4AB703E5DB57}" destId="{A4DAD78F-1383-5040-8CCC-1EC6F3C1A56B}" srcOrd="6" destOrd="0" presId="urn:microsoft.com/office/officeart/2005/8/layout/vProcess5"/>
    <dgm:cxn modelId="{860B8868-E0F7-314A-8CA2-2B2967445E54}" type="presParOf" srcId="{60F1484A-6635-DF4E-A9BA-4AB703E5DB57}" destId="{94FC877F-85CD-0E44-9CF8-8372529FFC5E}" srcOrd="7" destOrd="0" presId="urn:microsoft.com/office/officeart/2005/8/layout/vProcess5"/>
    <dgm:cxn modelId="{AA558FD9-1022-DC48-9611-7CB037E76AF1}" type="presParOf" srcId="{60F1484A-6635-DF4E-A9BA-4AB703E5DB57}" destId="{420C4A14-35D6-1B4E-98E5-7CD722C870FF}" srcOrd="8" destOrd="0" presId="urn:microsoft.com/office/officeart/2005/8/layout/vProcess5"/>
    <dgm:cxn modelId="{576D9CAD-BE65-E54E-BDE5-A2A97056E6B9}" type="presParOf" srcId="{60F1484A-6635-DF4E-A9BA-4AB703E5DB57}" destId="{60E9DC24-8777-0242-93A8-7FEBE13187E6}" srcOrd="9" destOrd="0" presId="urn:microsoft.com/office/officeart/2005/8/layout/vProcess5"/>
    <dgm:cxn modelId="{AFD70F01-CB74-464B-B98D-F0FB7DCE7FB9}" type="presParOf" srcId="{60F1484A-6635-DF4E-A9BA-4AB703E5DB57}" destId="{C9ED9E00-84E6-1A42-8CE3-A7F89674FF9F}" srcOrd="10" destOrd="0" presId="urn:microsoft.com/office/officeart/2005/8/layout/vProcess5"/>
    <dgm:cxn modelId="{807998FA-DEC2-D74F-8822-E888470AD008}" type="presParOf" srcId="{60F1484A-6635-DF4E-A9BA-4AB703E5DB57}" destId="{BD95CBCE-415F-D243-8ACC-380B908C2E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EC3984-7B50-4A34-8012-7CFA711C9A1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A09793A-060A-4EC4-99FD-925065D94A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Regression</a:t>
          </a:r>
          <a:endParaRPr lang="en-US"/>
        </a:p>
      </dgm:t>
    </dgm:pt>
    <dgm:pt modelId="{28B076B3-7E21-4E63-B7E8-6B3236933468}" type="parTrans" cxnId="{02516347-B984-40A0-9D36-F63F87868F90}">
      <dgm:prSet/>
      <dgm:spPr/>
      <dgm:t>
        <a:bodyPr/>
        <a:lstStyle/>
        <a:p>
          <a:endParaRPr lang="en-US"/>
        </a:p>
      </dgm:t>
    </dgm:pt>
    <dgm:pt modelId="{2C8191F3-F4DE-4308-BCBF-26018741C9A4}" type="sibTrans" cxnId="{02516347-B984-40A0-9D36-F63F87868F90}">
      <dgm:prSet/>
      <dgm:spPr/>
      <dgm:t>
        <a:bodyPr/>
        <a:lstStyle/>
        <a:p>
          <a:endParaRPr lang="en-US"/>
        </a:p>
      </dgm:t>
    </dgm:pt>
    <dgm:pt modelId="{F13156D2-8CAA-40EE-B2EE-AFD1B33F4F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Predicts a continuous outcome. For instance: </a:t>
          </a:r>
          <a:r>
            <a:rPr lang="en-US" b="1" u="sng"/>
            <a:t>house price </a:t>
          </a:r>
          <a:r>
            <a:rPr lang="en-US"/>
            <a:t>predicted by number of bedrooms, area, location</a:t>
          </a:r>
        </a:p>
      </dgm:t>
    </dgm:pt>
    <dgm:pt modelId="{E0F19D2E-39AC-4679-99C7-0510F4E9192F}" type="parTrans" cxnId="{E86604F2-2678-4851-998B-B48636B53E91}">
      <dgm:prSet/>
      <dgm:spPr/>
      <dgm:t>
        <a:bodyPr/>
        <a:lstStyle/>
        <a:p>
          <a:endParaRPr lang="en-US"/>
        </a:p>
      </dgm:t>
    </dgm:pt>
    <dgm:pt modelId="{05468B59-8C27-4E01-8921-8D3F11808E8C}" type="sibTrans" cxnId="{E86604F2-2678-4851-998B-B48636B53E91}">
      <dgm:prSet/>
      <dgm:spPr/>
      <dgm:t>
        <a:bodyPr/>
        <a:lstStyle/>
        <a:p>
          <a:endParaRPr lang="en-US"/>
        </a:p>
      </dgm:t>
    </dgm:pt>
    <dgm:pt modelId="{D8041A20-47E6-4199-B6EC-975800DE03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Classification</a:t>
          </a:r>
          <a:endParaRPr lang="en-US"/>
        </a:p>
      </dgm:t>
    </dgm:pt>
    <dgm:pt modelId="{56F0F2AA-E002-48BC-A86F-B32CF36B41E4}" type="parTrans" cxnId="{2C825AD1-E103-43B6-B6ED-A2D4944B9215}">
      <dgm:prSet/>
      <dgm:spPr/>
      <dgm:t>
        <a:bodyPr/>
        <a:lstStyle/>
        <a:p>
          <a:endParaRPr lang="en-US"/>
        </a:p>
      </dgm:t>
    </dgm:pt>
    <dgm:pt modelId="{F40D2975-221F-45D5-A81E-5FE0C869E5FF}" type="sibTrans" cxnId="{2C825AD1-E103-43B6-B6ED-A2D4944B9215}">
      <dgm:prSet/>
      <dgm:spPr/>
      <dgm:t>
        <a:bodyPr/>
        <a:lstStyle/>
        <a:p>
          <a:endParaRPr lang="en-US"/>
        </a:p>
      </dgm:t>
    </dgm:pt>
    <dgm:pt modelId="{E5D51AB6-C769-4A63-9B94-90643E2ED2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Assigns a label from a predefined set to an instance. For instance: is an email spam or ham(not spam). </a:t>
          </a:r>
        </a:p>
      </dgm:t>
    </dgm:pt>
    <dgm:pt modelId="{AC748289-5AAB-4BE2-BD7C-D9E44F7FE6E2}" type="parTrans" cxnId="{2B43FBAF-A438-44B8-979D-A64F489C6979}">
      <dgm:prSet/>
      <dgm:spPr/>
      <dgm:t>
        <a:bodyPr/>
        <a:lstStyle/>
        <a:p>
          <a:endParaRPr lang="en-US"/>
        </a:p>
      </dgm:t>
    </dgm:pt>
    <dgm:pt modelId="{0A738187-BE2E-4CAF-9786-44B035DD6E3D}" type="sibTrans" cxnId="{2B43FBAF-A438-44B8-979D-A64F489C6979}">
      <dgm:prSet/>
      <dgm:spPr/>
      <dgm:t>
        <a:bodyPr/>
        <a:lstStyle/>
        <a:p>
          <a:endParaRPr lang="en-US"/>
        </a:p>
      </dgm:t>
    </dgm:pt>
    <dgm:pt modelId="{CB0A3677-5441-4A52-8EAC-F84741ADFD0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Computer vision</a:t>
          </a:r>
          <a:endParaRPr lang="en-US" dirty="0"/>
        </a:p>
      </dgm:t>
    </dgm:pt>
    <dgm:pt modelId="{C2C597E3-7250-4192-A3F4-2B2EB01FF031}" type="parTrans" cxnId="{7396DE79-8494-45BC-B5DC-376D0EBDB2A2}">
      <dgm:prSet/>
      <dgm:spPr/>
      <dgm:t>
        <a:bodyPr/>
        <a:lstStyle/>
        <a:p>
          <a:endParaRPr lang="en-US"/>
        </a:p>
      </dgm:t>
    </dgm:pt>
    <dgm:pt modelId="{B5FCBDD0-C6DE-49C1-9123-A52A9EA1A1C0}" type="sibTrans" cxnId="{7396DE79-8494-45BC-B5DC-376D0EBDB2A2}">
      <dgm:prSet/>
      <dgm:spPr/>
      <dgm:t>
        <a:bodyPr/>
        <a:lstStyle/>
        <a:p>
          <a:endParaRPr lang="en-US"/>
        </a:p>
      </dgm:t>
    </dgm:pt>
    <dgm:pt modelId="{A9E654C9-28C5-4565-8597-0DD69A69C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Associating images with labels. For instance: is an image a cat, dog, or a bird.</a:t>
          </a:r>
        </a:p>
      </dgm:t>
    </dgm:pt>
    <dgm:pt modelId="{9A560BBC-69DE-40F8-9386-534AA5F5EE6C}" type="parTrans" cxnId="{FE28CF1F-B5CC-4AD6-B4B5-659DE155BEA5}">
      <dgm:prSet/>
      <dgm:spPr/>
      <dgm:t>
        <a:bodyPr/>
        <a:lstStyle/>
        <a:p>
          <a:endParaRPr lang="en-US"/>
        </a:p>
      </dgm:t>
    </dgm:pt>
    <dgm:pt modelId="{3B8E86A6-DA4A-47B3-AEC4-4634334F6041}" type="sibTrans" cxnId="{FE28CF1F-B5CC-4AD6-B4B5-659DE155BEA5}">
      <dgm:prSet/>
      <dgm:spPr/>
      <dgm:t>
        <a:bodyPr/>
        <a:lstStyle/>
        <a:p>
          <a:endParaRPr lang="en-US"/>
        </a:p>
      </dgm:t>
    </dgm:pt>
    <dgm:pt modelId="{F018FFC0-853C-49FB-8974-4D9653FB69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Speech Recognition</a:t>
          </a:r>
          <a:endParaRPr lang="en-US"/>
        </a:p>
      </dgm:t>
    </dgm:pt>
    <dgm:pt modelId="{D171D0DA-BE9B-40E9-B079-9F59668A1039}" type="parTrans" cxnId="{C40ADD13-2BF0-4843-BC62-FDB10CAE058B}">
      <dgm:prSet/>
      <dgm:spPr/>
      <dgm:t>
        <a:bodyPr/>
        <a:lstStyle/>
        <a:p>
          <a:endParaRPr lang="en-US"/>
        </a:p>
      </dgm:t>
    </dgm:pt>
    <dgm:pt modelId="{4C5A2DE0-E95D-4C7A-82A5-89AF7C6573FA}" type="sibTrans" cxnId="{C40ADD13-2BF0-4843-BC62-FDB10CAE058B}">
      <dgm:prSet/>
      <dgm:spPr/>
      <dgm:t>
        <a:bodyPr/>
        <a:lstStyle/>
        <a:p>
          <a:endParaRPr lang="en-US"/>
        </a:p>
      </dgm:t>
    </dgm:pt>
    <dgm:pt modelId="{2A02EBC6-152B-45C5-8C27-FE99ECC431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Translating spoken language into text or executing voice commands.</a:t>
          </a:r>
        </a:p>
      </dgm:t>
    </dgm:pt>
    <dgm:pt modelId="{50A8BF15-39BC-4174-8CF2-2842F5BA90CC}" type="parTrans" cxnId="{86924D37-B3C3-4B53-B6B7-8FA27295AF6F}">
      <dgm:prSet/>
      <dgm:spPr/>
      <dgm:t>
        <a:bodyPr/>
        <a:lstStyle/>
        <a:p>
          <a:endParaRPr lang="en-US"/>
        </a:p>
      </dgm:t>
    </dgm:pt>
    <dgm:pt modelId="{37B46D33-E5F3-4582-B148-566B0E8277D0}" type="sibTrans" cxnId="{86924D37-B3C3-4B53-B6B7-8FA27295AF6F}">
      <dgm:prSet/>
      <dgm:spPr/>
      <dgm:t>
        <a:bodyPr/>
        <a:lstStyle/>
        <a:p>
          <a:endParaRPr lang="en-US"/>
        </a:p>
      </dgm:t>
    </dgm:pt>
    <dgm:pt modelId="{31B2BF11-666A-4DD0-95D0-381D977EFCED}" type="pres">
      <dgm:prSet presAssocID="{38EC3984-7B50-4A34-8012-7CFA711C9A1D}" presName="root" presStyleCnt="0">
        <dgm:presLayoutVars>
          <dgm:dir/>
          <dgm:resizeHandles val="exact"/>
        </dgm:presLayoutVars>
      </dgm:prSet>
      <dgm:spPr/>
    </dgm:pt>
    <dgm:pt modelId="{DE52FA6C-BA46-457D-96B2-76AFD9C30AA9}" type="pres">
      <dgm:prSet presAssocID="{CA09793A-060A-4EC4-99FD-925065D94AEC}" presName="compNode" presStyleCnt="0"/>
      <dgm:spPr/>
    </dgm:pt>
    <dgm:pt modelId="{7A33F48A-CD78-41B9-8B4B-DFCD648B74E4}" type="pres">
      <dgm:prSet presAssocID="{CA09793A-060A-4EC4-99FD-925065D94A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7B5399-2A7D-4315-8B92-1CF3EAD2EFAF}" type="pres">
      <dgm:prSet presAssocID="{CA09793A-060A-4EC4-99FD-925065D94AEC}" presName="iconSpace" presStyleCnt="0"/>
      <dgm:spPr/>
    </dgm:pt>
    <dgm:pt modelId="{7559FC7E-DDFE-44FA-9A1F-2394024F2EF5}" type="pres">
      <dgm:prSet presAssocID="{CA09793A-060A-4EC4-99FD-925065D94AEC}" presName="parTx" presStyleLbl="revTx" presStyleIdx="0" presStyleCnt="8">
        <dgm:presLayoutVars>
          <dgm:chMax val="0"/>
          <dgm:chPref val="0"/>
        </dgm:presLayoutVars>
      </dgm:prSet>
      <dgm:spPr/>
    </dgm:pt>
    <dgm:pt modelId="{03D472E3-C7CF-4FB9-B860-94CDA3A4D94B}" type="pres">
      <dgm:prSet presAssocID="{CA09793A-060A-4EC4-99FD-925065D94AEC}" presName="txSpace" presStyleCnt="0"/>
      <dgm:spPr/>
    </dgm:pt>
    <dgm:pt modelId="{9A87E6DE-7A42-43F7-A175-B1289ECDE3DD}" type="pres">
      <dgm:prSet presAssocID="{CA09793A-060A-4EC4-99FD-925065D94AEC}" presName="desTx" presStyleLbl="revTx" presStyleIdx="1" presStyleCnt="8">
        <dgm:presLayoutVars/>
      </dgm:prSet>
      <dgm:spPr/>
    </dgm:pt>
    <dgm:pt modelId="{732F1E67-09E4-41DB-BA5D-9FB25F2C4EB4}" type="pres">
      <dgm:prSet presAssocID="{2C8191F3-F4DE-4308-BCBF-26018741C9A4}" presName="sibTrans" presStyleCnt="0"/>
      <dgm:spPr/>
    </dgm:pt>
    <dgm:pt modelId="{1E49F868-4D10-451B-B87C-FC77BE01E594}" type="pres">
      <dgm:prSet presAssocID="{D8041A20-47E6-4199-B6EC-975800DE0363}" presName="compNode" presStyleCnt="0"/>
      <dgm:spPr/>
    </dgm:pt>
    <dgm:pt modelId="{239C38CF-A53F-4047-872B-C0651D2ED4B0}" type="pres">
      <dgm:prSet presAssocID="{D8041A20-47E6-4199-B6EC-975800DE03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3D1E26E-AA8E-450B-B482-35F6F108CA44}" type="pres">
      <dgm:prSet presAssocID="{D8041A20-47E6-4199-B6EC-975800DE0363}" presName="iconSpace" presStyleCnt="0"/>
      <dgm:spPr/>
    </dgm:pt>
    <dgm:pt modelId="{0E3F88B8-3A3C-4C08-B9AF-64E2B9E725FE}" type="pres">
      <dgm:prSet presAssocID="{D8041A20-47E6-4199-B6EC-975800DE0363}" presName="parTx" presStyleLbl="revTx" presStyleIdx="2" presStyleCnt="8">
        <dgm:presLayoutVars>
          <dgm:chMax val="0"/>
          <dgm:chPref val="0"/>
        </dgm:presLayoutVars>
      </dgm:prSet>
      <dgm:spPr/>
    </dgm:pt>
    <dgm:pt modelId="{266FF904-B333-4A18-B7B4-A7CCF9B1C857}" type="pres">
      <dgm:prSet presAssocID="{D8041A20-47E6-4199-B6EC-975800DE0363}" presName="txSpace" presStyleCnt="0"/>
      <dgm:spPr/>
    </dgm:pt>
    <dgm:pt modelId="{4286C562-2A85-4CDF-90B5-D00628AD60DA}" type="pres">
      <dgm:prSet presAssocID="{D8041A20-47E6-4199-B6EC-975800DE0363}" presName="desTx" presStyleLbl="revTx" presStyleIdx="3" presStyleCnt="8">
        <dgm:presLayoutVars/>
      </dgm:prSet>
      <dgm:spPr/>
    </dgm:pt>
    <dgm:pt modelId="{889083FA-0B00-4BA1-9CB4-F1D2EEC340E1}" type="pres">
      <dgm:prSet presAssocID="{F40D2975-221F-45D5-A81E-5FE0C869E5FF}" presName="sibTrans" presStyleCnt="0"/>
      <dgm:spPr/>
    </dgm:pt>
    <dgm:pt modelId="{F3ECF89A-72D9-42D3-A10E-0EFAAA717246}" type="pres">
      <dgm:prSet presAssocID="{CB0A3677-5441-4A52-8EAC-F84741ADFD01}" presName="compNode" presStyleCnt="0"/>
      <dgm:spPr/>
    </dgm:pt>
    <dgm:pt modelId="{F2234EE3-C0FB-423E-AD48-0136A710EE7C}" type="pres">
      <dgm:prSet presAssocID="{CB0A3677-5441-4A52-8EAC-F84741ADFD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1B5E7129-A91F-496F-A9C6-EE9B81CDBD39}" type="pres">
      <dgm:prSet presAssocID="{CB0A3677-5441-4A52-8EAC-F84741ADFD01}" presName="iconSpace" presStyleCnt="0"/>
      <dgm:spPr/>
    </dgm:pt>
    <dgm:pt modelId="{47994F7C-3297-4D51-BC64-7D65AD12DA15}" type="pres">
      <dgm:prSet presAssocID="{CB0A3677-5441-4A52-8EAC-F84741ADFD01}" presName="parTx" presStyleLbl="revTx" presStyleIdx="4" presStyleCnt="8">
        <dgm:presLayoutVars>
          <dgm:chMax val="0"/>
          <dgm:chPref val="0"/>
        </dgm:presLayoutVars>
      </dgm:prSet>
      <dgm:spPr/>
    </dgm:pt>
    <dgm:pt modelId="{6D9DBF58-4ADD-4D98-8BB1-9AC2AE95B696}" type="pres">
      <dgm:prSet presAssocID="{CB0A3677-5441-4A52-8EAC-F84741ADFD01}" presName="txSpace" presStyleCnt="0"/>
      <dgm:spPr/>
    </dgm:pt>
    <dgm:pt modelId="{C7A50A65-D472-495A-8A62-F1C0AD776E9A}" type="pres">
      <dgm:prSet presAssocID="{CB0A3677-5441-4A52-8EAC-F84741ADFD01}" presName="desTx" presStyleLbl="revTx" presStyleIdx="5" presStyleCnt="8">
        <dgm:presLayoutVars/>
      </dgm:prSet>
      <dgm:spPr/>
    </dgm:pt>
    <dgm:pt modelId="{E77163F5-5B80-4BFC-8700-1BC1E10C8E37}" type="pres">
      <dgm:prSet presAssocID="{B5FCBDD0-C6DE-49C1-9123-A52A9EA1A1C0}" presName="sibTrans" presStyleCnt="0"/>
      <dgm:spPr/>
    </dgm:pt>
    <dgm:pt modelId="{0CB751B7-E8C9-4D7B-B3B5-9DD01026FBF7}" type="pres">
      <dgm:prSet presAssocID="{F018FFC0-853C-49FB-8974-4D9653FB695A}" presName="compNode" presStyleCnt="0"/>
      <dgm:spPr/>
    </dgm:pt>
    <dgm:pt modelId="{497EC7FE-6C49-42AF-A839-F25C5A774982}" type="pres">
      <dgm:prSet presAssocID="{F018FFC0-853C-49FB-8974-4D9653FB69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9BD5DEC2-3A00-4C3D-9EBA-46334D27C9E4}" type="pres">
      <dgm:prSet presAssocID="{F018FFC0-853C-49FB-8974-4D9653FB695A}" presName="iconSpace" presStyleCnt="0"/>
      <dgm:spPr/>
    </dgm:pt>
    <dgm:pt modelId="{27FCA97C-A722-435D-B741-B8D5E2351E47}" type="pres">
      <dgm:prSet presAssocID="{F018FFC0-853C-49FB-8974-4D9653FB695A}" presName="parTx" presStyleLbl="revTx" presStyleIdx="6" presStyleCnt="8">
        <dgm:presLayoutVars>
          <dgm:chMax val="0"/>
          <dgm:chPref val="0"/>
        </dgm:presLayoutVars>
      </dgm:prSet>
      <dgm:spPr/>
    </dgm:pt>
    <dgm:pt modelId="{45618F6F-F6C1-4D34-BB4E-0B7963FA5C6F}" type="pres">
      <dgm:prSet presAssocID="{F018FFC0-853C-49FB-8974-4D9653FB695A}" presName="txSpace" presStyleCnt="0"/>
      <dgm:spPr/>
    </dgm:pt>
    <dgm:pt modelId="{850F5416-5E61-433A-9FBB-37D12BD14EA1}" type="pres">
      <dgm:prSet presAssocID="{F018FFC0-853C-49FB-8974-4D9653FB695A}" presName="desTx" presStyleLbl="revTx" presStyleIdx="7" presStyleCnt="8">
        <dgm:presLayoutVars/>
      </dgm:prSet>
      <dgm:spPr/>
    </dgm:pt>
  </dgm:ptLst>
  <dgm:cxnLst>
    <dgm:cxn modelId="{F1ED7100-7A46-A04D-8B28-23020617D454}" type="presOf" srcId="{A9E654C9-28C5-4565-8597-0DD69A69C11F}" destId="{C7A50A65-D472-495A-8A62-F1C0AD776E9A}" srcOrd="0" destOrd="0" presId="urn:microsoft.com/office/officeart/2018/5/layout/CenteredIconLabelDescriptionList"/>
    <dgm:cxn modelId="{96189E0F-35E6-2241-AFB1-7F82A6454A7A}" type="presOf" srcId="{D8041A20-47E6-4199-B6EC-975800DE0363}" destId="{0E3F88B8-3A3C-4C08-B9AF-64E2B9E725FE}" srcOrd="0" destOrd="0" presId="urn:microsoft.com/office/officeart/2018/5/layout/CenteredIconLabelDescriptionList"/>
    <dgm:cxn modelId="{C40ADD13-2BF0-4843-BC62-FDB10CAE058B}" srcId="{38EC3984-7B50-4A34-8012-7CFA711C9A1D}" destId="{F018FFC0-853C-49FB-8974-4D9653FB695A}" srcOrd="3" destOrd="0" parTransId="{D171D0DA-BE9B-40E9-B079-9F59668A1039}" sibTransId="{4C5A2DE0-E95D-4C7A-82A5-89AF7C6573FA}"/>
    <dgm:cxn modelId="{FE28CF1F-B5CC-4AD6-B4B5-659DE155BEA5}" srcId="{CB0A3677-5441-4A52-8EAC-F84741ADFD01}" destId="{A9E654C9-28C5-4565-8597-0DD69A69C11F}" srcOrd="0" destOrd="0" parTransId="{9A560BBC-69DE-40F8-9386-534AA5F5EE6C}" sibTransId="{3B8E86A6-DA4A-47B3-AEC4-4634334F6041}"/>
    <dgm:cxn modelId="{14EB7125-0596-7043-871E-17D2D47A6DDF}" type="presOf" srcId="{F018FFC0-853C-49FB-8974-4D9653FB695A}" destId="{27FCA97C-A722-435D-B741-B8D5E2351E47}" srcOrd="0" destOrd="0" presId="urn:microsoft.com/office/officeart/2018/5/layout/CenteredIconLabelDescriptionList"/>
    <dgm:cxn modelId="{76F92127-0AB1-5F4D-A1E2-5B326C341151}" type="presOf" srcId="{F13156D2-8CAA-40EE-B2EE-AFD1B33F4FA3}" destId="{9A87E6DE-7A42-43F7-A175-B1289ECDE3DD}" srcOrd="0" destOrd="0" presId="urn:microsoft.com/office/officeart/2018/5/layout/CenteredIconLabelDescriptionList"/>
    <dgm:cxn modelId="{86924D37-B3C3-4B53-B6B7-8FA27295AF6F}" srcId="{F018FFC0-853C-49FB-8974-4D9653FB695A}" destId="{2A02EBC6-152B-45C5-8C27-FE99ECC4313C}" srcOrd="0" destOrd="0" parTransId="{50A8BF15-39BC-4174-8CF2-2842F5BA90CC}" sibTransId="{37B46D33-E5F3-4582-B148-566B0E8277D0}"/>
    <dgm:cxn modelId="{02516347-B984-40A0-9D36-F63F87868F90}" srcId="{38EC3984-7B50-4A34-8012-7CFA711C9A1D}" destId="{CA09793A-060A-4EC4-99FD-925065D94AEC}" srcOrd="0" destOrd="0" parTransId="{28B076B3-7E21-4E63-B7E8-6B3236933468}" sibTransId="{2C8191F3-F4DE-4308-BCBF-26018741C9A4}"/>
    <dgm:cxn modelId="{A06B1E58-E364-BC42-9C85-465ACEAD854E}" type="presOf" srcId="{E5D51AB6-C769-4A63-9B94-90643E2ED23A}" destId="{4286C562-2A85-4CDF-90B5-D00628AD60DA}" srcOrd="0" destOrd="0" presId="urn:microsoft.com/office/officeart/2018/5/layout/CenteredIconLabelDescriptionList"/>
    <dgm:cxn modelId="{1C038261-11DB-7346-B94B-9BEE2BA6DC9A}" type="presOf" srcId="{38EC3984-7B50-4A34-8012-7CFA711C9A1D}" destId="{31B2BF11-666A-4DD0-95D0-381D977EFCED}" srcOrd="0" destOrd="0" presId="urn:microsoft.com/office/officeart/2018/5/layout/CenteredIconLabelDescriptionList"/>
    <dgm:cxn modelId="{0CC8DA68-23A4-F640-9202-8AD90B9320FC}" type="presOf" srcId="{CA09793A-060A-4EC4-99FD-925065D94AEC}" destId="{7559FC7E-DDFE-44FA-9A1F-2394024F2EF5}" srcOrd="0" destOrd="0" presId="urn:microsoft.com/office/officeart/2018/5/layout/CenteredIconLabelDescriptionList"/>
    <dgm:cxn modelId="{7396DE79-8494-45BC-B5DC-376D0EBDB2A2}" srcId="{38EC3984-7B50-4A34-8012-7CFA711C9A1D}" destId="{CB0A3677-5441-4A52-8EAC-F84741ADFD01}" srcOrd="2" destOrd="0" parTransId="{C2C597E3-7250-4192-A3F4-2B2EB01FF031}" sibTransId="{B5FCBDD0-C6DE-49C1-9123-A52A9EA1A1C0}"/>
    <dgm:cxn modelId="{2B43FBAF-A438-44B8-979D-A64F489C6979}" srcId="{D8041A20-47E6-4199-B6EC-975800DE0363}" destId="{E5D51AB6-C769-4A63-9B94-90643E2ED23A}" srcOrd="0" destOrd="0" parTransId="{AC748289-5AAB-4BE2-BD7C-D9E44F7FE6E2}" sibTransId="{0A738187-BE2E-4CAF-9786-44B035DD6E3D}"/>
    <dgm:cxn modelId="{0276D5B0-9B80-704E-BE48-2801B06EB65B}" type="presOf" srcId="{2A02EBC6-152B-45C5-8C27-FE99ECC4313C}" destId="{850F5416-5E61-433A-9FBB-37D12BD14EA1}" srcOrd="0" destOrd="0" presId="urn:microsoft.com/office/officeart/2018/5/layout/CenteredIconLabelDescriptionList"/>
    <dgm:cxn modelId="{48F97FB2-302D-D14A-AB94-68EA782C271F}" type="presOf" srcId="{CB0A3677-5441-4A52-8EAC-F84741ADFD01}" destId="{47994F7C-3297-4D51-BC64-7D65AD12DA15}" srcOrd="0" destOrd="0" presId="urn:microsoft.com/office/officeart/2018/5/layout/CenteredIconLabelDescriptionList"/>
    <dgm:cxn modelId="{2C825AD1-E103-43B6-B6ED-A2D4944B9215}" srcId="{38EC3984-7B50-4A34-8012-7CFA711C9A1D}" destId="{D8041A20-47E6-4199-B6EC-975800DE0363}" srcOrd="1" destOrd="0" parTransId="{56F0F2AA-E002-48BC-A86F-B32CF36B41E4}" sibTransId="{F40D2975-221F-45D5-A81E-5FE0C869E5FF}"/>
    <dgm:cxn modelId="{E86604F2-2678-4851-998B-B48636B53E91}" srcId="{CA09793A-060A-4EC4-99FD-925065D94AEC}" destId="{F13156D2-8CAA-40EE-B2EE-AFD1B33F4FA3}" srcOrd="0" destOrd="0" parTransId="{E0F19D2E-39AC-4679-99C7-0510F4E9192F}" sibTransId="{05468B59-8C27-4E01-8921-8D3F11808E8C}"/>
    <dgm:cxn modelId="{BE1184DE-996F-C347-96A6-9F53BD63EE31}" type="presParOf" srcId="{31B2BF11-666A-4DD0-95D0-381D977EFCED}" destId="{DE52FA6C-BA46-457D-96B2-76AFD9C30AA9}" srcOrd="0" destOrd="0" presId="urn:microsoft.com/office/officeart/2018/5/layout/CenteredIconLabelDescriptionList"/>
    <dgm:cxn modelId="{75FD04AF-25C0-404A-8503-2C8FA09BC760}" type="presParOf" srcId="{DE52FA6C-BA46-457D-96B2-76AFD9C30AA9}" destId="{7A33F48A-CD78-41B9-8B4B-DFCD648B74E4}" srcOrd="0" destOrd="0" presId="urn:microsoft.com/office/officeart/2018/5/layout/CenteredIconLabelDescriptionList"/>
    <dgm:cxn modelId="{A16CF736-50C0-DE4B-A51C-4C11171C5A35}" type="presParOf" srcId="{DE52FA6C-BA46-457D-96B2-76AFD9C30AA9}" destId="{027B5399-2A7D-4315-8B92-1CF3EAD2EFAF}" srcOrd="1" destOrd="0" presId="urn:microsoft.com/office/officeart/2018/5/layout/CenteredIconLabelDescriptionList"/>
    <dgm:cxn modelId="{34BA3AB5-59D9-214B-A2E1-4048F4ECE805}" type="presParOf" srcId="{DE52FA6C-BA46-457D-96B2-76AFD9C30AA9}" destId="{7559FC7E-DDFE-44FA-9A1F-2394024F2EF5}" srcOrd="2" destOrd="0" presId="urn:microsoft.com/office/officeart/2018/5/layout/CenteredIconLabelDescriptionList"/>
    <dgm:cxn modelId="{804F2A30-5730-8B4E-8275-A25568B78682}" type="presParOf" srcId="{DE52FA6C-BA46-457D-96B2-76AFD9C30AA9}" destId="{03D472E3-C7CF-4FB9-B860-94CDA3A4D94B}" srcOrd="3" destOrd="0" presId="urn:microsoft.com/office/officeart/2018/5/layout/CenteredIconLabelDescriptionList"/>
    <dgm:cxn modelId="{6232FC5A-4D96-2741-896D-E3AD999CF7EC}" type="presParOf" srcId="{DE52FA6C-BA46-457D-96B2-76AFD9C30AA9}" destId="{9A87E6DE-7A42-43F7-A175-B1289ECDE3DD}" srcOrd="4" destOrd="0" presId="urn:microsoft.com/office/officeart/2018/5/layout/CenteredIconLabelDescriptionList"/>
    <dgm:cxn modelId="{24176670-5FFE-334F-82E4-39060591EAE9}" type="presParOf" srcId="{31B2BF11-666A-4DD0-95D0-381D977EFCED}" destId="{732F1E67-09E4-41DB-BA5D-9FB25F2C4EB4}" srcOrd="1" destOrd="0" presId="urn:microsoft.com/office/officeart/2018/5/layout/CenteredIconLabelDescriptionList"/>
    <dgm:cxn modelId="{E2F83AC5-638A-6648-95B0-E62FB024B248}" type="presParOf" srcId="{31B2BF11-666A-4DD0-95D0-381D977EFCED}" destId="{1E49F868-4D10-451B-B87C-FC77BE01E594}" srcOrd="2" destOrd="0" presId="urn:microsoft.com/office/officeart/2018/5/layout/CenteredIconLabelDescriptionList"/>
    <dgm:cxn modelId="{CA4C223C-4FBE-9F48-8A2B-0F2AB61321E9}" type="presParOf" srcId="{1E49F868-4D10-451B-B87C-FC77BE01E594}" destId="{239C38CF-A53F-4047-872B-C0651D2ED4B0}" srcOrd="0" destOrd="0" presId="urn:microsoft.com/office/officeart/2018/5/layout/CenteredIconLabelDescriptionList"/>
    <dgm:cxn modelId="{98EFBA6E-BC0A-0443-8CCC-A08316948D71}" type="presParOf" srcId="{1E49F868-4D10-451B-B87C-FC77BE01E594}" destId="{E3D1E26E-AA8E-450B-B482-35F6F108CA44}" srcOrd="1" destOrd="0" presId="urn:microsoft.com/office/officeart/2018/5/layout/CenteredIconLabelDescriptionList"/>
    <dgm:cxn modelId="{CA80D9DF-DAA6-4444-9FC9-16D89AA486A0}" type="presParOf" srcId="{1E49F868-4D10-451B-B87C-FC77BE01E594}" destId="{0E3F88B8-3A3C-4C08-B9AF-64E2B9E725FE}" srcOrd="2" destOrd="0" presId="urn:microsoft.com/office/officeart/2018/5/layout/CenteredIconLabelDescriptionList"/>
    <dgm:cxn modelId="{08C0D033-1327-9140-8222-D2A6510D7C2B}" type="presParOf" srcId="{1E49F868-4D10-451B-B87C-FC77BE01E594}" destId="{266FF904-B333-4A18-B7B4-A7CCF9B1C857}" srcOrd="3" destOrd="0" presId="urn:microsoft.com/office/officeart/2018/5/layout/CenteredIconLabelDescriptionList"/>
    <dgm:cxn modelId="{43F7A1C5-D082-CD4B-B95E-D43CE7591DF5}" type="presParOf" srcId="{1E49F868-4D10-451B-B87C-FC77BE01E594}" destId="{4286C562-2A85-4CDF-90B5-D00628AD60DA}" srcOrd="4" destOrd="0" presId="urn:microsoft.com/office/officeart/2018/5/layout/CenteredIconLabelDescriptionList"/>
    <dgm:cxn modelId="{49C79C62-EDC1-2345-9093-B9545D88238A}" type="presParOf" srcId="{31B2BF11-666A-4DD0-95D0-381D977EFCED}" destId="{889083FA-0B00-4BA1-9CB4-F1D2EEC340E1}" srcOrd="3" destOrd="0" presId="urn:microsoft.com/office/officeart/2018/5/layout/CenteredIconLabelDescriptionList"/>
    <dgm:cxn modelId="{45AA7BCF-A983-D149-BD15-C162CB671064}" type="presParOf" srcId="{31B2BF11-666A-4DD0-95D0-381D977EFCED}" destId="{F3ECF89A-72D9-42D3-A10E-0EFAAA717246}" srcOrd="4" destOrd="0" presId="urn:microsoft.com/office/officeart/2018/5/layout/CenteredIconLabelDescriptionList"/>
    <dgm:cxn modelId="{CE0DCD96-388B-824C-B4C6-9F237F1CC142}" type="presParOf" srcId="{F3ECF89A-72D9-42D3-A10E-0EFAAA717246}" destId="{F2234EE3-C0FB-423E-AD48-0136A710EE7C}" srcOrd="0" destOrd="0" presId="urn:microsoft.com/office/officeart/2018/5/layout/CenteredIconLabelDescriptionList"/>
    <dgm:cxn modelId="{CC5C268B-25C0-9840-88AC-75CAE2272C47}" type="presParOf" srcId="{F3ECF89A-72D9-42D3-A10E-0EFAAA717246}" destId="{1B5E7129-A91F-496F-A9C6-EE9B81CDBD39}" srcOrd="1" destOrd="0" presId="urn:microsoft.com/office/officeart/2018/5/layout/CenteredIconLabelDescriptionList"/>
    <dgm:cxn modelId="{CD51D969-469F-3741-B59C-626B85E408CB}" type="presParOf" srcId="{F3ECF89A-72D9-42D3-A10E-0EFAAA717246}" destId="{47994F7C-3297-4D51-BC64-7D65AD12DA15}" srcOrd="2" destOrd="0" presId="urn:microsoft.com/office/officeart/2018/5/layout/CenteredIconLabelDescriptionList"/>
    <dgm:cxn modelId="{E6277631-FF5C-0549-BC2B-21209AD01B0A}" type="presParOf" srcId="{F3ECF89A-72D9-42D3-A10E-0EFAAA717246}" destId="{6D9DBF58-4ADD-4D98-8BB1-9AC2AE95B696}" srcOrd="3" destOrd="0" presId="urn:microsoft.com/office/officeart/2018/5/layout/CenteredIconLabelDescriptionList"/>
    <dgm:cxn modelId="{7595821F-99B6-5A45-B877-294792B0C881}" type="presParOf" srcId="{F3ECF89A-72D9-42D3-A10E-0EFAAA717246}" destId="{C7A50A65-D472-495A-8A62-F1C0AD776E9A}" srcOrd="4" destOrd="0" presId="urn:microsoft.com/office/officeart/2018/5/layout/CenteredIconLabelDescriptionList"/>
    <dgm:cxn modelId="{7D0BBA7A-0109-574F-81CD-A930BD482DFC}" type="presParOf" srcId="{31B2BF11-666A-4DD0-95D0-381D977EFCED}" destId="{E77163F5-5B80-4BFC-8700-1BC1E10C8E37}" srcOrd="5" destOrd="0" presId="urn:microsoft.com/office/officeart/2018/5/layout/CenteredIconLabelDescriptionList"/>
    <dgm:cxn modelId="{E1E3877E-E94E-4A46-9279-E05FBC21E411}" type="presParOf" srcId="{31B2BF11-666A-4DD0-95D0-381D977EFCED}" destId="{0CB751B7-E8C9-4D7B-B3B5-9DD01026FBF7}" srcOrd="6" destOrd="0" presId="urn:microsoft.com/office/officeart/2018/5/layout/CenteredIconLabelDescriptionList"/>
    <dgm:cxn modelId="{7F59FD5C-2F42-944E-83D2-6D764E0F80CE}" type="presParOf" srcId="{0CB751B7-E8C9-4D7B-B3B5-9DD01026FBF7}" destId="{497EC7FE-6C49-42AF-A839-F25C5A774982}" srcOrd="0" destOrd="0" presId="urn:microsoft.com/office/officeart/2018/5/layout/CenteredIconLabelDescriptionList"/>
    <dgm:cxn modelId="{B3605EAE-D999-E748-A7B2-3C78BAB229FC}" type="presParOf" srcId="{0CB751B7-E8C9-4D7B-B3B5-9DD01026FBF7}" destId="{9BD5DEC2-3A00-4C3D-9EBA-46334D27C9E4}" srcOrd="1" destOrd="0" presId="urn:microsoft.com/office/officeart/2018/5/layout/CenteredIconLabelDescriptionList"/>
    <dgm:cxn modelId="{C87C72AF-5BD5-9A48-8543-61AD15D6446E}" type="presParOf" srcId="{0CB751B7-E8C9-4D7B-B3B5-9DD01026FBF7}" destId="{27FCA97C-A722-435D-B741-B8D5E2351E47}" srcOrd="2" destOrd="0" presId="urn:microsoft.com/office/officeart/2018/5/layout/CenteredIconLabelDescriptionList"/>
    <dgm:cxn modelId="{B63180B3-C8A3-CD46-A1C4-5BF192121BED}" type="presParOf" srcId="{0CB751B7-E8C9-4D7B-B3B5-9DD01026FBF7}" destId="{45618F6F-F6C1-4D34-BB4E-0B7963FA5C6F}" srcOrd="3" destOrd="0" presId="urn:microsoft.com/office/officeart/2018/5/layout/CenteredIconLabelDescriptionList"/>
    <dgm:cxn modelId="{60E6D141-4B34-F24D-BEBC-67A6F01A4BE1}" type="presParOf" srcId="{0CB751B7-E8C9-4D7B-B3B5-9DD01026FBF7}" destId="{850F5416-5E61-433A-9FBB-37D12BD14EA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83782D-30BD-47C3-8E7C-4673D2FBE5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79FD34-74FC-40D1-A2CB-2EBA145EEF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LASSO Regression</a:t>
          </a:r>
          <a:endParaRPr lang="en-US" dirty="0"/>
        </a:p>
      </dgm:t>
    </dgm:pt>
    <dgm:pt modelId="{23BAC2FC-8952-427B-8836-58CBD648A019}" type="parTrans" cxnId="{F02D7468-159F-4C11-906C-111C46EBFB14}">
      <dgm:prSet/>
      <dgm:spPr/>
      <dgm:t>
        <a:bodyPr/>
        <a:lstStyle/>
        <a:p>
          <a:endParaRPr lang="en-US"/>
        </a:p>
      </dgm:t>
    </dgm:pt>
    <dgm:pt modelId="{2465D9D3-F2A4-4A57-A868-5A9683D7B621}" type="sibTrans" cxnId="{F02D7468-159F-4C11-906C-111C46EBFB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E64340-FA2F-4E85-BBE9-DEB573E8E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Ridge Regression </a:t>
          </a:r>
          <a:endParaRPr lang="en-US" dirty="0"/>
        </a:p>
      </dgm:t>
    </dgm:pt>
    <dgm:pt modelId="{3EC74B38-BB68-4315-8D2F-B6977F6715A0}" type="parTrans" cxnId="{DBB82BFF-E425-42AE-8C5A-EDECE15B2AB9}">
      <dgm:prSet/>
      <dgm:spPr/>
      <dgm:t>
        <a:bodyPr/>
        <a:lstStyle/>
        <a:p>
          <a:endParaRPr lang="en-US"/>
        </a:p>
      </dgm:t>
    </dgm:pt>
    <dgm:pt modelId="{56F50AC3-C06D-4EDC-9B9A-F1605EFEAD94}" type="sibTrans" cxnId="{DBB82BFF-E425-42AE-8C5A-EDECE15B2A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C27229-7DB0-4B43-B1C2-E6E7867B46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Elastic Net</a:t>
          </a:r>
          <a:endParaRPr lang="en-US" dirty="0"/>
        </a:p>
      </dgm:t>
    </dgm:pt>
    <dgm:pt modelId="{3DA690AF-5F5E-4E4F-AC78-E8E539FE7C95}" type="parTrans" cxnId="{CB754803-ED41-4651-9823-FD9AA0BA49A6}">
      <dgm:prSet/>
      <dgm:spPr/>
      <dgm:t>
        <a:bodyPr/>
        <a:lstStyle/>
        <a:p>
          <a:endParaRPr lang="en-US"/>
        </a:p>
      </dgm:t>
    </dgm:pt>
    <dgm:pt modelId="{8A86E7FE-9104-4863-B830-9437F04790CF}" type="sibTrans" cxnId="{CB754803-ED41-4651-9823-FD9AA0BA49A6}">
      <dgm:prSet/>
      <dgm:spPr/>
      <dgm:t>
        <a:bodyPr/>
        <a:lstStyle/>
        <a:p>
          <a:endParaRPr lang="en-US"/>
        </a:p>
      </dgm:t>
    </dgm:pt>
    <dgm:pt modelId="{24145FA1-395F-C44D-9EDF-4F07F9454FBA}" type="pres">
      <dgm:prSet presAssocID="{2383782D-30BD-47C3-8E7C-4673D2FBE558}" presName="linear" presStyleCnt="0">
        <dgm:presLayoutVars>
          <dgm:animLvl val="lvl"/>
          <dgm:resizeHandles val="exact"/>
        </dgm:presLayoutVars>
      </dgm:prSet>
      <dgm:spPr/>
    </dgm:pt>
    <dgm:pt modelId="{19D81021-1881-6748-8B3D-441A619A9CA6}" type="pres">
      <dgm:prSet presAssocID="{F279FD34-74FC-40D1-A2CB-2EBA145EEF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C67EF4-7B90-A04F-83EB-8BE231ECF115}" type="pres">
      <dgm:prSet presAssocID="{2465D9D3-F2A4-4A57-A868-5A9683D7B621}" presName="spacer" presStyleCnt="0"/>
      <dgm:spPr/>
    </dgm:pt>
    <dgm:pt modelId="{198F8879-3573-5445-AB1F-D1C228FE8FA9}" type="pres">
      <dgm:prSet presAssocID="{A1E64340-FA2F-4E85-BBE9-DEB573E8E309}" presName="parentText" presStyleLbl="node1" presStyleIdx="1" presStyleCnt="3" custScaleY="77078">
        <dgm:presLayoutVars>
          <dgm:chMax val="0"/>
          <dgm:bulletEnabled val="1"/>
        </dgm:presLayoutVars>
      </dgm:prSet>
      <dgm:spPr/>
    </dgm:pt>
    <dgm:pt modelId="{26B6D3B8-32BE-1749-941F-4212FCBB9689}" type="pres">
      <dgm:prSet presAssocID="{56F50AC3-C06D-4EDC-9B9A-F1605EFEAD94}" presName="spacer" presStyleCnt="0"/>
      <dgm:spPr/>
    </dgm:pt>
    <dgm:pt modelId="{432300B4-1BE5-5A4B-A447-489A6C0754DE}" type="pres">
      <dgm:prSet presAssocID="{82C27229-7DB0-4B43-B1C2-E6E7867B46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B754803-ED41-4651-9823-FD9AA0BA49A6}" srcId="{2383782D-30BD-47C3-8E7C-4673D2FBE558}" destId="{82C27229-7DB0-4B43-B1C2-E6E7867B4677}" srcOrd="2" destOrd="0" parTransId="{3DA690AF-5F5E-4E4F-AC78-E8E539FE7C95}" sibTransId="{8A86E7FE-9104-4863-B830-9437F04790CF}"/>
    <dgm:cxn modelId="{74F1C805-9798-724A-8CF0-D0B32B88ADFF}" type="presOf" srcId="{2383782D-30BD-47C3-8E7C-4673D2FBE558}" destId="{24145FA1-395F-C44D-9EDF-4F07F9454FBA}" srcOrd="0" destOrd="0" presId="urn:microsoft.com/office/officeart/2005/8/layout/vList2"/>
    <dgm:cxn modelId="{419F2B06-21DD-A54F-906A-6FC2755D1501}" type="presOf" srcId="{A1E64340-FA2F-4E85-BBE9-DEB573E8E309}" destId="{198F8879-3573-5445-AB1F-D1C228FE8FA9}" srcOrd="0" destOrd="0" presId="urn:microsoft.com/office/officeart/2005/8/layout/vList2"/>
    <dgm:cxn modelId="{BE98AE1A-17C5-504B-9AC3-2A15384DCDC4}" type="presOf" srcId="{82C27229-7DB0-4B43-B1C2-E6E7867B4677}" destId="{432300B4-1BE5-5A4B-A447-489A6C0754DE}" srcOrd="0" destOrd="0" presId="urn:microsoft.com/office/officeart/2005/8/layout/vList2"/>
    <dgm:cxn modelId="{F02D7468-159F-4C11-906C-111C46EBFB14}" srcId="{2383782D-30BD-47C3-8E7C-4673D2FBE558}" destId="{F279FD34-74FC-40D1-A2CB-2EBA145EEFA1}" srcOrd="0" destOrd="0" parTransId="{23BAC2FC-8952-427B-8836-58CBD648A019}" sibTransId="{2465D9D3-F2A4-4A57-A868-5A9683D7B621}"/>
    <dgm:cxn modelId="{3B695084-3B30-A246-9BFC-C556FC17D6E9}" type="presOf" srcId="{F279FD34-74FC-40D1-A2CB-2EBA145EEFA1}" destId="{19D81021-1881-6748-8B3D-441A619A9CA6}" srcOrd="0" destOrd="0" presId="urn:microsoft.com/office/officeart/2005/8/layout/vList2"/>
    <dgm:cxn modelId="{DBB82BFF-E425-42AE-8C5A-EDECE15B2AB9}" srcId="{2383782D-30BD-47C3-8E7C-4673D2FBE558}" destId="{A1E64340-FA2F-4E85-BBE9-DEB573E8E309}" srcOrd="1" destOrd="0" parTransId="{3EC74B38-BB68-4315-8D2F-B6977F6715A0}" sibTransId="{56F50AC3-C06D-4EDC-9B9A-F1605EFEAD94}"/>
    <dgm:cxn modelId="{21E786BC-5F73-2C48-B99C-782B7122BC53}" type="presParOf" srcId="{24145FA1-395F-C44D-9EDF-4F07F9454FBA}" destId="{19D81021-1881-6748-8B3D-441A619A9CA6}" srcOrd="0" destOrd="0" presId="urn:microsoft.com/office/officeart/2005/8/layout/vList2"/>
    <dgm:cxn modelId="{3A5BDDDB-0152-934B-A245-B5EEEF39D229}" type="presParOf" srcId="{24145FA1-395F-C44D-9EDF-4F07F9454FBA}" destId="{FAC67EF4-7B90-A04F-83EB-8BE231ECF115}" srcOrd="1" destOrd="0" presId="urn:microsoft.com/office/officeart/2005/8/layout/vList2"/>
    <dgm:cxn modelId="{72CCA4B5-0810-4C4C-B228-145D6B50F3B7}" type="presParOf" srcId="{24145FA1-395F-C44D-9EDF-4F07F9454FBA}" destId="{198F8879-3573-5445-AB1F-D1C228FE8FA9}" srcOrd="2" destOrd="0" presId="urn:microsoft.com/office/officeart/2005/8/layout/vList2"/>
    <dgm:cxn modelId="{7193FC68-08E4-DB43-9027-C0FE191BB3E8}" type="presParOf" srcId="{24145FA1-395F-C44D-9EDF-4F07F9454FBA}" destId="{26B6D3B8-32BE-1749-941F-4212FCBB9689}" srcOrd="3" destOrd="0" presId="urn:microsoft.com/office/officeart/2005/8/layout/vList2"/>
    <dgm:cxn modelId="{1FEC1F8A-2679-9F47-BB98-FC43C9EBBBEA}" type="presParOf" srcId="{24145FA1-395F-C44D-9EDF-4F07F9454FBA}" destId="{432300B4-1BE5-5A4B-A447-489A6C0754D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31FE66-A96E-47D1-99A1-DA00D45CEC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005B49-B987-4B56-B38A-F4F1D8FBE1B2}">
      <dgm:prSet/>
      <dgm:spPr/>
      <dgm:t>
        <a:bodyPr/>
        <a:lstStyle/>
        <a:p>
          <a:r>
            <a:rPr lang="en-US" b="1" i="0" dirty="0"/>
            <a:t>Random Model</a:t>
          </a:r>
          <a:r>
            <a:rPr lang="en-US" b="0" i="0" dirty="0"/>
            <a:t> (AUC ~ 0.5): Performance similar to random guessing.</a:t>
          </a:r>
          <a:endParaRPr lang="en-US" dirty="0"/>
        </a:p>
      </dgm:t>
    </dgm:pt>
    <dgm:pt modelId="{D7019523-B77A-4E31-AD8F-C57CAFC904DD}" type="parTrans" cxnId="{81B33F0F-5F1F-47EA-845A-42309E584862}">
      <dgm:prSet/>
      <dgm:spPr/>
      <dgm:t>
        <a:bodyPr/>
        <a:lstStyle/>
        <a:p>
          <a:endParaRPr lang="en-US"/>
        </a:p>
      </dgm:t>
    </dgm:pt>
    <dgm:pt modelId="{63BA4B60-7F35-47AD-A615-1C3CDD1F0BD3}" type="sibTrans" cxnId="{81B33F0F-5F1F-47EA-845A-42309E584862}">
      <dgm:prSet/>
      <dgm:spPr/>
      <dgm:t>
        <a:bodyPr/>
        <a:lstStyle/>
        <a:p>
          <a:endParaRPr lang="en-US"/>
        </a:p>
      </dgm:t>
    </dgm:pt>
    <dgm:pt modelId="{DA74A66A-9EA5-4F7F-94AD-863B84AF6BBB}">
      <dgm:prSet/>
      <dgm:spPr/>
      <dgm:t>
        <a:bodyPr/>
        <a:lstStyle/>
        <a:p>
          <a:r>
            <a:rPr lang="en-US" b="1" i="0" dirty="0"/>
            <a:t>Acceptable Model</a:t>
          </a:r>
          <a:r>
            <a:rPr lang="en-US" b="0" i="0" dirty="0"/>
            <a:t> (AUC ~ 0.8): Improved performance, targeting a specific AUC of 0.8.</a:t>
          </a:r>
          <a:endParaRPr lang="en-US" dirty="0"/>
        </a:p>
      </dgm:t>
    </dgm:pt>
    <dgm:pt modelId="{0AE8B919-6DAE-4782-BD78-58AB22EA6783}" type="parTrans" cxnId="{C7799782-B0A8-404F-B65B-9477948BAF9C}">
      <dgm:prSet/>
      <dgm:spPr/>
      <dgm:t>
        <a:bodyPr/>
        <a:lstStyle/>
        <a:p>
          <a:endParaRPr lang="en-US"/>
        </a:p>
      </dgm:t>
    </dgm:pt>
    <dgm:pt modelId="{05B1DB95-EEFA-45BD-ADF0-468DC70D7A4E}" type="sibTrans" cxnId="{C7799782-B0A8-404F-B65B-9477948BAF9C}">
      <dgm:prSet/>
      <dgm:spPr/>
      <dgm:t>
        <a:bodyPr/>
        <a:lstStyle/>
        <a:p>
          <a:endParaRPr lang="en-US"/>
        </a:p>
      </dgm:t>
    </dgm:pt>
    <dgm:pt modelId="{6D5AC974-FA42-477F-B34A-E867365380C5}">
      <dgm:prSet/>
      <dgm:spPr/>
      <dgm:t>
        <a:bodyPr/>
        <a:lstStyle/>
        <a:p>
          <a:r>
            <a:rPr lang="en-US" b="1" i="0"/>
            <a:t>Great Model</a:t>
          </a:r>
          <a:r>
            <a:rPr lang="en-US" b="0" i="0"/>
            <a:t> (AUC ~ 0.9): High-performing model with a very good AUC.</a:t>
          </a:r>
          <a:endParaRPr lang="en-US"/>
        </a:p>
      </dgm:t>
    </dgm:pt>
    <dgm:pt modelId="{379DFDB9-6CC3-4E2D-8F60-DD28008F0DB0}" type="parTrans" cxnId="{FCAC5531-074E-44B6-9090-C3D44E23B505}">
      <dgm:prSet/>
      <dgm:spPr/>
      <dgm:t>
        <a:bodyPr/>
        <a:lstStyle/>
        <a:p>
          <a:endParaRPr lang="en-US"/>
        </a:p>
      </dgm:t>
    </dgm:pt>
    <dgm:pt modelId="{01356228-7C44-4BD5-A49B-D3B3534EB738}" type="sibTrans" cxnId="{FCAC5531-074E-44B6-9090-C3D44E23B505}">
      <dgm:prSet/>
      <dgm:spPr/>
      <dgm:t>
        <a:bodyPr/>
        <a:lstStyle/>
        <a:p>
          <a:endParaRPr lang="en-US"/>
        </a:p>
      </dgm:t>
    </dgm:pt>
    <dgm:pt modelId="{536A3636-8513-4272-8B7B-EC92D6CC369D}">
      <dgm:prSet/>
      <dgm:spPr/>
      <dgm:t>
        <a:bodyPr/>
        <a:lstStyle/>
        <a:p>
          <a:r>
            <a:rPr lang="en-US" b="1" i="0"/>
            <a:t>Perfect Model</a:t>
          </a:r>
          <a:r>
            <a:rPr lang="en-US" b="0" i="0"/>
            <a:t> (AUC = 1.0): Ideal model with perfect classification.</a:t>
          </a:r>
          <a:endParaRPr lang="en-US"/>
        </a:p>
      </dgm:t>
    </dgm:pt>
    <dgm:pt modelId="{8B503AA1-C22E-493B-A252-EE1F4488D989}" type="parTrans" cxnId="{63C5A883-588F-406C-B0BA-2A7DEC03CA2D}">
      <dgm:prSet/>
      <dgm:spPr/>
      <dgm:t>
        <a:bodyPr/>
        <a:lstStyle/>
        <a:p>
          <a:endParaRPr lang="en-US"/>
        </a:p>
      </dgm:t>
    </dgm:pt>
    <dgm:pt modelId="{0FF417FA-7760-447E-BECB-9B728BB9F4AF}" type="sibTrans" cxnId="{63C5A883-588F-406C-B0BA-2A7DEC03CA2D}">
      <dgm:prSet/>
      <dgm:spPr/>
      <dgm:t>
        <a:bodyPr/>
        <a:lstStyle/>
        <a:p>
          <a:endParaRPr lang="en-US"/>
        </a:p>
      </dgm:t>
    </dgm:pt>
    <dgm:pt modelId="{BE3BE27E-6BDA-2E41-8D93-BC0F198152D6}" type="pres">
      <dgm:prSet presAssocID="{7031FE66-A96E-47D1-99A1-DA00D45CEC1A}" presName="outerComposite" presStyleCnt="0">
        <dgm:presLayoutVars>
          <dgm:chMax val="5"/>
          <dgm:dir/>
          <dgm:resizeHandles val="exact"/>
        </dgm:presLayoutVars>
      </dgm:prSet>
      <dgm:spPr/>
    </dgm:pt>
    <dgm:pt modelId="{7B1A5711-FF54-FC49-A3BB-65875218DD06}" type="pres">
      <dgm:prSet presAssocID="{7031FE66-A96E-47D1-99A1-DA00D45CEC1A}" presName="dummyMaxCanvas" presStyleCnt="0">
        <dgm:presLayoutVars/>
      </dgm:prSet>
      <dgm:spPr/>
    </dgm:pt>
    <dgm:pt modelId="{8CD1664B-27D1-D44C-B929-DAE5786CD193}" type="pres">
      <dgm:prSet presAssocID="{7031FE66-A96E-47D1-99A1-DA00D45CEC1A}" presName="FourNodes_1" presStyleLbl="node1" presStyleIdx="0" presStyleCnt="4">
        <dgm:presLayoutVars>
          <dgm:bulletEnabled val="1"/>
        </dgm:presLayoutVars>
      </dgm:prSet>
      <dgm:spPr/>
    </dgm:pt>
    <dgm:pt modelId="{35CFD8BE-3BED-2B45-A810-B2CF703458B1}" type="pres">
      <dgm:prSet presAssocID="{7031FE66-A96E-47D1-99A1-DA00D45CEC1A}" presName="FourNodes_2" presStyleLbl="node1" presStyleIdx="1" presStyleCnt="4">
        <dgm:presLayoutVars>
          <dgm:bulletEnabled val="1"/>
        </dgm:presLayoutVars>
      </dgm:prSet>
      <dgm:spPr/>
    </dgm:pt>
    <dgm:pt modelId="{EC972B23-C7C9-D64F-90F8-4C0C70E8EBD5}" type="pres">
      <dgm:prSet presAssocID="{7031FE66-A96E-47D1-99A1-DA00D45CEC1A}" presName="FourNodes_3" presStyleLbl="node1" presStyleIdx="2" presStyleCnt="4">
        <dgm:presLayoutVars>
          <dgm:bulletEnabled val="1"/>
        </dgm:presLayoutVars>
      </dgm:prSet>
      <dgm:spPr/>
    </dgm:pt>
    <dgm:pt modelId="{FA2DF406-4700-A64B-B637-EC972755CDF7}" type="pres">
      <dgm:prSet presAssocID="{7031FE66-A96E-47D1-99A1-DA00D45CEC1A}" presName="FourNodes_4" presStyleLbl="node1" presStyleIdx="3" presStyleCnt="4">
        <dgm:presLayoutVars>
          <dgm:bulletEnabled val="1"/>
        </dgm:presLayoutVars>
      </dgm:prSet>
      <dgm:spPr/>
    </dgm:pt>
    <dgm:pt modelId="{C19BF81F-455B-BC46-A68F-1686531E5AF3}" type="pres">
      <dgm:prSet presAssocID="{7031FE66-A96E-47D1-99A1-DA00D45CEC1A}" presName="FourConn_1-2" presStyleLbl="fgAccFollowNode1" presStyleIdx="0" presStyleCnt="3">
        <dgm:presLayoutVars>
          <dgm:bulletEnabled val="1"/>
        </dgm:presLayoutVars>
      </dgm:prSet>
      <dgm:spPr/>
    </dgm:pt>
    <dgm:pt modelId="{12D5D75F-85C7-DC4E-8E8C-C66D80027C86}" type="pres">
      <dgm:prSet presAssocID="{7031FE66-A96E-47D1-99A1-DA00D45CEC1A}" presName="FourConn_2-3" presStyleLbl="fgAccFollowNode1" presStyleIdx="1" presStyleCnt="3">
        <dgm:presLayoutVars>
          <dgm:bulletEnabled val="1"/>
        </dgm:presLayoutVars>
      </dgm:prSet>
      <dgm:spPr/>
    </dgm:pt>
    <dgm:pt modelId="{B9C25FF9-88CE-704B-869C-C05A9428B158}" type="pres">
      <dgm:prSet presAssocID="{7031FE66-A96E-47D1-99A1-DA00D45CEC1A}" presName="FourConn_3-4" presStyleLbl="fgAccFollowNode1" presStyleIdx="2" presStyleCnt="3">
        <dgm:presLayoutVars>
          <dgm:bulletEnabled val="1"/>
        </dgm:presLayoutVars>
      </dgm:prSet>
      <dgm:spPr/>
    </dgm:pt>
    <dgm:pt modelId="{C130CEE6-C672-0E46-A219-FDDB499862A1}" type="pres">
      <dgm:prSet presAssocID="{7031FE66-A96E-47D1-99A1-DA00D45CEC1A}" presName="FourNodes_1_text" presStyleLbl="node1" presStyleIdx="3" presStyleCnt="4">
        <dgm:presLayoutVars>
          <dgm:bulletEnabled val="1"/>
        </dgm:presLayoutVars>
      </dgm:prSet>
      <dgm:spPr/>
    </dgm:pt>
    <dgm:pt modelId="{92AD8B02-959C-BA4C-A995-19B419A39E7F}" type="pres">
      <dgm:prSet presAssocID="{7031FE66-A96E-47D1-99A1-DA00D45CEC1A}" presName="FourNodes_2_text" presStyleLbl="node1" presStyleIdx="3" presStyleCnt="4">
        <dgm:presLayoutVars>
          <dgm:bulletEnabled val="1"/>
        </dgm:presLayoutVars>
      </dgm:prSet>
      <dgm:spPr/>
    </dgm:pt>
    <dgm:pt modelId="{9078D721-2A44-7649-9B73-87D5C0C4702D}" type="pres">
      <dgm:prSet presAssocID="{7031FE66-A96E-47D1-99A1-DA00D45CEC1A}" presName="FourNodes_3_text" presStyleLbl="node1" presStyleIdx="3" presStyleCnt="4">
        <dgm:presLayoutVars>
          <dgm:bulletEnabled val="1"/>
        </dgm:presLayoutVars>
      </dgm:prSet>
      <dgm:spPr/>
    </dgm:pt>
    <dgm:pt modelId="{4CB77AAB-39A8-DE40-9111-3FF3AB135C5A}" type="pres">
      <dgm:prSet presAssocID="{7031FE66-A96E-47D1-99A1-DA00D45CEC1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2DD604-DD1D-1C43-B135-935FB58E35FA}" type="presOf" srcId="{6D5AC974-FA42-477F-B34A-E867365380C5}" destId="{9078D721-2A44-7649-9B73-87D5C0C4702D}" srcOrd="1" destOrd="0" presId="urn:microsoft.com/office/officeart/2005/8/layout/vProcess5"/>
    <dgm:cxn modelId="{81B33F0F-5F1F-47EA-845A-42309E584862}" srcId="{7031FE66-A96E-47D1-99A1-DA00D45CEC1A}" destId="{2A005B49-B987-4B56-B38A-F4F1D8FBE1B2}" srcOrd="0" destOrd="0" parTransId="{D7019523-B77A-4E31-AD8F-C57CAFC904DD}" sibTransId="{63BA4B60-7F35-47AD-A615-1C3CDD1F0BD3}"/>
    <dgm:cxn modelId="{C2B6802A-02C7-0B48-BBEF-C5145CA11D2D}" type="presOf" srcId="{7031FE66-A96E-47D1-99A1-DA00D45CEC1A}" destId="{BE3BE27E-6BDA-2E41-8D93-BC0F198152D6}" srcOrd="0" destOrd="0" presId="urn:microsoft.com/office/officeart/2005/8/layout/vProcess5"/>
    <dgm:cxn modelId="{F9664D2D-E6A1-4C48-9AC6-1C8AA5534391}" type="presOf" srcId="{63BA4B60-7F35-47AD-A615-1C3CDD1F0BD3}" destId="{C19BF81F-455B-BC46-A68F-1686531E5AF3}" srcOrd="0" destOrd="0" presId="urn:microsoft.com/office/officeart/2005/8/layout/vProcess5"/>
    <dgm:cxn modelId="{BFE7E530-1A74-654E-A27B-5499F0D609CC}" type="presOf" srcId="{2A005B49-B987-4B56-B38A-F4F1D8FBE1B2}" destId="{C130CEE6-C672-0E46-A219-FDDB499862A1}" srcOrd="1" destOrd="0" presId="urn:microsoft.com/office/officeart/2005/8/layout/vProcess5"/>
    <dgm:cxn modelId="{FCAC5531-074E-44B6-9090-C3D44E23B505}" srcId="{7031FE66-A96E-47D1-99A1-DA00D45CEC1A}" destId="{6D5AC974-FA42-477F-B34A-E867365380C5}" srcOrd="2" destOrd="0" parTransId="{379DFDB9-6CC3-4E2D-8F60-DD28008F0DB0}" sibTransId="{01356228-7C44-4BD5-A49B-D3B3534EB738}"/>
    <dgm:cxn modelId="{55F2E84C-F5BF-AB40-9F9E-88C7C782BD57}" type="presOf" srcId="{DA74A66A-9EA5-4F7F-94AD-863B84AF6BBB}" destId="{92AD8B02-959C-BA4C-A995-19B419A39E7F}" srcOrd="1" destOrd="0" presId="urn:microsoft.com/office/officeart/2005/8/layout/vProcess5"/>
    <dgm:cxn modelId="{912C654F-2C48-474A-A3DF-5BDB035BDCB6}" type="presOf" srcId="{6D5AC974-FA42-477F-B34A-E867365380C5}" destId="{EC972B23-C7C9-D64F-90F8-4C0C70E8EBD5}" srcOrd="0" destOrd="0" presId="urn:microsoft.com/office/officeart/2005/8/layout/vProcess5"/>
    <dgm:cxn modelId="{4E01D553-9155-864F-90DE-AC8976A60F2C}" type="presOf" srcId="{05B1DB95-EEFA-45BD-ADF0-468DC70D7A4E}" destId="{12D5D75F-85C7-DC4E-8E8C-C66D80027C86}" srcOrd="0" destOrd="0" presId="urn:microsoft.com/office/officeart/2005/8/layout/vProcess5"/>
    <dgm:cxn modelId="{2F809F60-EBCE-DD42-BC2D-23FEA5635CF4}" type="presOf" srcId="{536A3636-8513-4272-8B7B-EC92D6CC369D}" destId="{FA2DF406-4700-A64B-B637-EC972755CDF7}" srcOrd="0" destOrd="0" presId="urn:microsoft.com/office/officeart/2005/8/layout/vProcess5"/>
    <dgm:cxn modelId="{6383506B-AE53-4B49-8C2F-914D43F09E30}" type="presOf" srcId="{01356228-7C44-4BD5-A49B-D3B3534EB738}" destId="{B9C25FF9-88CE-704B-869C-C05A9428B158}" srcOrd="0" destOrd="0" presId="urn:microsoft.com/office/officeart/2005/8/layout/vProcess5"/>
    <dgm:cxn modelId="{C7799782-B0A8-404F-B65B-9477948BAF9C}" srcId="{7031FE66-A96E-47D1-99A1-DA00D45CEC1A}" destId="{DA74A66A-9EA5-4F7F-94AD-863B84AF6BBB}" srcOrd="1" destOrd="0" parTransId="{0AE8B919-6DAE-4782-BD78-58AB22EA6783}" sibTransId="{05B1DB95-EEFA-45BD-ADF0-468DC70D7A4E}"/>
    <dgm:cxn modelId="{63C5A883-588F-406C-B0BA-2A7DEC03CA2D}" srcId="{7031FE66-A96E-47D1-99A1-DA00D45CEC1A}" destId="{536A3636-8513-4272-8B7B-EC92D6CC369D}" srcOrd="3" destOrd="0" parTransId="{8B503AA1-C22E-493B-A252-EE1F4488D989}" sibTransId="{0FF417FA-7760-447E-BECB-9B728BB9F4AF}"/>
    <dgm:cxn modelId="{4F0DA08C-EAB9-804D-9F6A-BD27CF9F7572}" type="presOf" srcId="{2A005B49-B987-4B56-B38A-F4F1D8FBE1B2}" destId="{8CD1664B-27D1-D44C-B929-DAE5786CD193}" srcOrd="0" destOrd="0" presId="urn:microsoft.com/office/officeart/2005/8/layout/vProcess5"/>
    <dgm:cxn modelId="{85548594-0718-154E-A723-0B318525D0C3}" type="presOf" srcId="{DA74A66A-9EA5-4F7F-94AD-863B84AF6BBB}" destId="{35CFD8BE-3BED-2B45-A810-B2CF703458B1}" srcOrd="0" destOrd="0" presId="urn:microsoft.com/office/officeart/2005/8/layout/vProcess5"/>
    <dgm:cxn modelId="{A8F8FEDA-5ED3-664A-B9A8-75D68C8BF03A}" type="presOf" srcId="{536A3636-8513-4272-8B7B-EC92D6CC369D}" destId="{4CB77AAB-39A8-DE40-9111-3FF3AB135C5A}" srcOrd="1" destOrd="0" presId="urn:microsoft.com/office/officeart/2005/8/layout/vProcess5"/>
    <dgm:cxn modelId="{A019E970-19F5-564A-8706-6BDDF598CCEB}" type="presParOf" srcId="{BE3BE27E-6BDA-2E41-8D93-BC0F198152D6}" destId="{7B1A5711-FF54-FC49-A3BB-65875218DD06}" srcOrd="0" destOrd="0" presId="urn:microsoft.com/office/officeart/2005/8/layout/vProcess5"/>
    <dgm:cxn modelId="{EBAD979A-E2D8-D042-83C0-6072F1B0714F}" type="presParOf" srcId="{BE3BE27E-6BDA-2E41-8D93-BC0F198152D6}" destId="{8CD1664B-27D1-D44C-B929-DAE5786CD193}" srcOrd="1" destOrd="0" presId="urn:microsoft.com/office/officeart/2005/8/layout/vProcess5"/>
    <dgm:cxn modelId="{76243828-889F-A048-B0E0-0C30ABC46859}" type="presParOf" srcId="{BE3BE27E-6BDA-2E41-8D93-BC0F198152D6}" destId="{35CFD8BE-3BED-2B45-A810-B2CF703458B1}" srcOrd="2" destOrd="0" presId="urn:microsoft.com/office/officeart/2005/8/layout/vProcess5"/>
    <dgm:cxn modelId="{B4F349CD-4F12-D341-953B-A6BBAF5C815B}" type="presParOf" srcId="{BE3BE27E-6BDA-2E41-8D93-BC0F198152D6}" destId="{EC972B23-C7C9-D64F-90F8-4C0C70E8EBD5}" srcOrd="3" destOrd="0" presId="urn:microsoft.com/office/officeart/2005/8/layout/vProcess5"/>
    <dgm:cxn modelId="{5F90FF95-773E-1541-A9CC-03AE04322904}" type="presParOf" srcId="{BE3BE27E-6BDA-2E41-8D93-BC0F198152D6}" destId="{FA2DF406-4700-A64B-B637-EC972755CDF7}" srcOrd="4" destOrd="0" presId="urn:microsoft.com/office/officeart/2005/8/layout/vProcess5"/>
    <dgm:cxn modelId="{DD65F7DE-02DE-F745-A184-B24DBB3F9BC6}" type="presParOf" srcId="{BE3BE27E-6BDA-2E41-8D93-BC0F198152D6}" destId="{C19BF81F-455B-BC46-A68F-1686531E5AF3}" srcOrd="5" destOrd="0" presId="urn:microsoft.com/office/officeart/2005/8/layout/vProcess5"/>
    <dgm:cxn modelId="{EC3FB162-C9F2-6D46-9E01-A248D48CF6A0}" type="presParOf" srcId="{BE3BE27E-6BDA-2E41-8D93-BC0F198152D6}" destId="{12D5D75F-85C7-DC4E-8E8C-C66D80027C86}" srcOrd="6" destOrd="0" presId="urn:microsoft.com/office/officeart/2005/8/layout/vProcess5"/>
    <dgm:cxn modelId="{B4080BDD-4F0A-1840-A8E9-D393B6701BE3}" type="presParOf" srcId="{BE3BE27E-6BDA-2E41-8D93-BC0F198152D6}" destId="{B9C25FF9-88CE-704B-869C-C05A9428B158}" srcOrd="7" destOrd="0" presId="urn:microsoft.com/office/officeart/2005/8/layout/vProcess5"/>
    <dgm:cxn modelId="{A69F2989-6EBA-D24B-A21A-F34FBC3D13FA}" type="presParOf" srcId="{BE3BE27E-6BDA-2E41-8D93-BC0F198152D6}" destId="{C130CEE6-C672-0E46-A219-FDDB499862A1}" srcOrd="8" destOrd="0" presId="urn:microsoft.com/office/officeart/2005/8/layout/vProcess5"/>
    <dgm:cxn modelId="{2BD05AC2-0F31-BD46-AA22-E6EDA76D590C}" type="presParOf" srcId="{BE3BE27E-6BDA-2E41-8D93-BC0F198152D6}" destId="{92AD8B02-959C-BA4C-A995-19B419A39E7F}" srcOrd="9" destOrd="0" presId="urn:microsoft.com/office/officeart/2005/8/layout/vProcess5"/>
    <dgm:cxn modelId="{0A1065C8-DCB6-444B-BCFD-3EAECBD6EE7B}" type="presParOf" srcId="{BE3BE27E-6BDA-2E41-8D93-BC0F198152D6}" destId="{9078D721-2A44-7649-9B73-87D5C0C4702D}" srcOrd="10" destOrd="0" presId="urn:microsoft.com/office/officeart/2005/8/layout/vProcess5"/>
    <dgm:cxn modelId="{9AF3DE81-53BD-A843-9B74-C0B45BB977F8}" type="presParOf" srcId="{BE3BE27E-6BDA-2E41-8D93-BC0F198152D6}" destId="{4CB77AAB-39A8-DE40-9111-3FF3AB135C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DED68-BC2D-894B-ACED-E4D8B0D0CC1E}">
      <dsp:nvSpPr>
        <dsp:cNvPr id="0" name=""/>
        <dsp:cNvSpPr/>
      </dsp:nvSpPr>
      <dsp:spPr>
        <a:xfrm>
          <a:off x="0" y="295241"/>
          <a:ext cx="4783696" cy="1700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268" tIns="249936" rIns="3712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Expert-driven system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</a:t>
          </a:r>
          <a:r>
            <a:rPr lang="en-US" sz="1200" b="0" i="0" kern="1200"/>
            <a:t>f-then rules to make decisions and perform tasks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Give loan if income &gt;50,000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credit card fraud if geographic anomaly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anomaly-based detection rules in cyber security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signature-based detection rules in cyber security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Downside: new threats, fraud tactics etc. </a:t>
          </a:r>
        </a:p>
      </dsp:txBody>
      <dsp:txXfrm>
        <a:off x="0" y="295241"/>
        <a:ext cx="4783696" cy="1700999"/>
      </dsp:txXfrm>
    </dsp:sp>
    <dsp:sp modelId="{6CBD5B92-6C78-764D-B101-D368EA0F5738}">
      <dsp:nvSpPr>
        <dsp:cNvPr id="0" name=""/>
        <dsp:cNvSpPr/>
      </dsp:nvSpPr>
      <dsp:spPr>
        <a:xfrm>
          <a:off x="239184" y="118121"/>
          <a:ext cx="3348587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569" tIns="0" rIns="1265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Rule-based system</a:t>
          </a:r>
        </a:p>
      </dsp:txBody>
      <dsp:txXfrm>
        <a:off x="256477" y="135414"/>
        <a:ext cx="3314001" cy="319654"/>
      </dsp:txXfrm>
    </dsp:sp>
    <dsp:sp modelId="{945E953E-0050-304D-A708-DEF109A830D2}">
      <dsp:nvSpPr>
        <dsp:cNvPr id="0" name=""/>
        <dsp:cNvSpPr/>
      </dsp:nvSpPr>
      <dsp:spPr>
        <a:xfrm>
          <a:off x="0" y="2238161"/>
          <a:ext cx="4783696" cy="1077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268" tIns="249936" rIns="3712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Automatically learn and improve from experience without being explicitly programmed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Data-driven approach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Downside: lack of data- simulation data scientist </a:t>
          </a:r>
        </a:p>
      </dsp:txBody>
      <dsp:txXfrm>
        <a:off x="0" y="2238161"/>
        <a:ext cx="4783696" cy="1077299"/>
      </dsp:txXfrm>
    </dsp:sp>
    <dsp:sp modelId="{4F522E76-5B56-E046-AEF3-D06AB38ECF29}">
      <dsp:nvSpPr>
        <dsp:cNvPr id="0" name=""/>
        <dsp:cNvSpPr/>
      </dsp:nvSpPr>
      <dsp:spPr>
        <a:xfrm>
          <a:off x="239184" y="2061041"/>
          <a:ext cx="3348587" cy="354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569" tIns="0" rIns="1265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Machine learning</a:t>
          </a:r>
        </a:p>
      </dsp:txBody>
      <dsp:txXfrm>
        <a:off x="256477" y="2078334"/>
        <a:ext cx="3314001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42078-E9EC-3443-8C34-CD06E9BC7E2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Georgia Pro"/>
            </a:rPr>
            <a:t>Supervised Learning</a:t>
          </a:r>
          <a:endParaRPr lang="en-US" sz="3000" kern="1200">
            <a:latin typeface="Georgia Pro"/>
          </a:endParaRPr>
        </a:p>
      </dsp:txBody>
      <dsp:txXfrm>
        <a:off x="28038" y="28038"/>
        <a:ext cx="7298593" cy="901218"/>
      </dsp:txXfrm>
    </dsp:sp>
    <dsp:sp modelId="{5295FDD9-AB75-ED4B-8029-C0C534F3AFC6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Georgia Pro"/>
            </a:rPr>
            <a:t>Unsupervised Learning</a:t>
          </a:r>
          <a:endParaRPr lang="en-US" sz="3000" kern="1200">
            <a:latin typeface="Georgia Pro"/>
          </a:endParaRPr>
        </a:p>
      </dsp:txBody>
      <dsp:txXfrm>
        <a:off x="732583" y="1159385"/>
        <a:ext cx="7029617" cy="901218"/>
      </dsp:txXfrm>
    </dsp:sp>
    <dsp:sp modelId="{F4F1F4A2-EE4F-4942-B117-594DC65D47C9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Georgia Pro"/>
            </a:rPr>
            <a:t>Semi-Supervised and Transfer Learning</a:t>
          </a:r>
          <a:endParaRPr lang="en-US" sz="3000" kern="1200">
            <a:latin typeface="Georgia Pro"/>
          </a:endParaRPr>
        </a:p>
      </dsp:txBody>
      <dsp:txXfrm>
        <a:off x="1426612" y="2290733"/>
        <a:ext cx="7040133" cy="901218"/>
      </dsp:txXfrm>
    </dsp:sp>
    <dsp:sp modelId="{5FD79CCF-9E68-C041-A313-0425B8C59779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Georgia Pro"/>
            </a:rPr>
            <a:t>Reinforcement Learning</a:t>
          </a:r>
          <a:endParaRPr lang="en-US" sz="3000" kern="1200">
            <a:latin typeface="Georgia Pro"/>
          </a:endParaRPr>
        </a:p>
      </dsp:txBody>
      <dsp:txXfrm>
        <a:off x="2131157" y="3422081"/>
        <a:ext cx="7029617" cy="901218"/>
      </dsp:txXfrm>
    </dsp:sp>
    <dsp:sp modelId="{EE635868-A69F-AF4B-A1A1-22EC5EBF3F50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4DAD78F-1383-5040-8CCC-1EC6F3C1A56B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94FC877F-85CD-0E44-9CF8-8372529FFC5E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3F48A-CD78-41B9-8B4B-DFCD648B74E4}">
      <dsp:nvSpPr>
        <dsp:cNvPr id="0" name=""/>
        <dsp:cNvSpPr/>
      </dsp:nvSpPr>
      <dsp:spPr>
        <a:xfrm>
          <a:off x="788484" y="490089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9FC7E-DDFE-44FA-9A1F-2394024F2EF5}">
      <dsp:nvSpPr>
        <dsp:cNvPr id="0" name=""/>
        <dsp:cNvSpPr/>
      </dsp:nvSpPr>
      <dsp:spPr>
        <a:xfrm>
          <a:off x="4219" y="145117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Regression</a:t>
          </a:r>
          <a:endParaRPr lang="en-US" sz="2300" kern="1200"/>
        </a:p>
      </dsp:txBody>
      <dsp:txXfrm>
        <a:off x="4219" y="1451179"/>
        <a:ext cx="2413125" cy="361968"/>
      </dsp:txXfrm>
    </dsp:sp>
    <dsp:sp modelId="{9A87E6DE-7A42-43F7-A175-B1289ECDE3DD}">
      <dsp:nvSpPr>
        <dsp:cNvPr id="0" name=""/>
        <dsp:cNvSpPr/>
      </dsp:nvSpPr>
      <dsp:spPr>
        <a:xfrm>
          <a:off x="4219" y="1867332"/>
          <a:ext cx="2413125" cy="1331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Predicts a continuous outcome. For instance: </a:t>
          </a:r>
          <a:r>
            <a:rPr lang="en-US" sz="1700" b="1" u="sng" kern="1200"/>
            <a:t>house price </a:t>
          </a:r>
          <a:r>
            <a:rPr lang="en-US" sz="1700" kern="1200"/>
            <a:t>predicted by number of bedrooms, area, location</a:t>
          </a:r>
        </a:p>
      </dsp:txBody>
      <dsp:txXfrm>
        <a:off x="4219" y="1867332"/>
        <a:ext cx="2413125" cy="1331982"/>
      </dsp:txXfrm>
    </dsp:sp>
    <dsp:sp modelId="{239C38CF-A53F-4047-872B-C0651D2ED4B0}">
      <dsp:nvSpPr>
        <dsp:cNvPr id="0" name=""/>
        <dsp:cNvSpPr/>
      </dsp:nvSpPr>
      <dsp:spPr>
        <a:xfrm>
          <a:off x="3623906" y="490089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F88B8-3A3C-4C08-B9AF-64E2B9E725FE}">
      <dsp:nvSpPr>
        <dsp:cNvPr id="0" name=""/>
        <dsp:cNvSpPr/>
      </dsp:nvSpPr>
      <dsp:spPr>
        <a:xfrm>
          <a:off x="2839641" y="145117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Classification</a:t>
          </a:r>
          <a:endParaRPr lang="en-US" sz="2300" kern="1200"/>
        </a:p>
      </dsp:txBody>
      <dsp:txXfrm>
        <a:off x="2839641" y="1451179"/>
        <a:ext cx="2413125" cy="361968"/>
      </dsp:txXfrm>
    </dsp:sp>
    <dsp:sp modelId="{4286C562-2A85-4CDF-90B5-D00628AD60DA}">
      <dsp:nvSpPr>
        <dsp:cNvPr id="0" name=""/>
        <dsp:cNvSpPr/>
      </dsp:nvSpPr>
      <dsp:spPr>
        <a:xfrm>
          <a:off x="2839641" y="1867332"/>
          <a:ext cx="2413125" cy="1331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Assigns a label from a predefined set to an instance. For instance: is an email spam or ham(not spam). </a:t>
          </a:r>
        </a:p>
      </dsp:txBody>
      <dsp:txXfrm>
        <a:off x="2839641" y="1867332"/>
        <a:ext cx="2413125" cy="1331982"/>
      </dsp:txXfrm>
    </dsp:sp>
    <dsp:sp modelId="{F2234EE3-C0FB-423E-AD48-0136A710EE7C}">
      <dsp:nvSpPr>
        <dsp:cNvPr id="0" name=""/>
        <dsp:cNvSpPr/>
      </dsp:nvSpPr>
      <dsp:spPr>
        <a:xfrm>
          <a:off x="6459328" y="490089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94F7C-3297-4D51-BC64-7D65AD12DA15}">
      <dsp:nvSpPr>
        <dsp:cNvPr id="0" name=""/>
        <dsp:cNvSpPr/>
      </dsp:nvSpPr>
      <dsp:spPr>
        <a:xfrm>
          <a:off x="5675062" y="145117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/>
            <a:t>Computer vision</a:t>
          </a:r>
          <a:endParaRPr lang="en-US" sz="2300" kern="1200" dirty="0"/>
        </a:p>
      </dsp:txBody>
      <dsp:txXfrm>
        <a:off x="5675062" y="1451179"/>
        <a:ext cx="2413125" cy="361968"/>
      </dsp:txXfrm>
    </dsp:sp>
    <dsp:sp modelId="{C7A50A65-D472-495A-8A62-F1C0AD776E9A}">
      <dsp:nvSpPr>
        <dsp:cNvPr id="0" name=""/>
        <dsp:cNvSpPr/>
      </dsp:nvSpPr>
      <dsp:spPr>
        <a:xfrm>
          <a:off x="5675062" y="1867332"/>
          <a:ext cx="2413125" cy="1331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Associating images with labels. For instance: is an image a cat, dog, or a bird.</a:t>
          </a:r>
        </a:p>
      </dsp:txBody>
      <dsp:txXfrm>
        <a:off x="5675062" y="1867332"/>
        <a:ext cx="2413125" cy="1331982"/>
      </dsp:txXfrm>
    </dsp:sp>
    <dsp:sp modelId="{497EC7FE-6C49-42AF-A839-F25C5A774982}">
      <dsp:nvSpPr>
        <dsp:cNvPr id="0" name=""/>
        <dsp:cNvSpPr/>
      </dsp:nvSpPr>
      <dsp:spPr>
        <a:xfrm>
          <a:off x="9294750" y="490089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CA97C-A722-435D-B741-B8D5E2351E47}">
      <dsp:nvSpPr>
        <dsp:cNvPr id="0" name=""/>
        <dsp:cNvSpPr/>
      </dsp:nvSpPr>
      <dsp:spPr>
        <a:xfrm>
          <a:off x="8510484" y="1451179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Speech Recognition</a:t>
          </a:r>
          <a:endParaRPr lang="en-US" sz="2300" kern="1200"/>
        </a:p>
      </dsp:txBody>
      <dsp:txXfrm>
        <a:off x="8510484" y="1451179"/>
        <a:ext cx="2413125" cy="361968"/>
      </dsp:txXfrm>
    </dsp:sp>
    <dsp:sp modelId="{850F5416-5E61-433A-9FBB-37D12BD14EA1}">
      <dsp:nvSpPr>
        <dsp:cNvPr id="0" name=""/>
        <dsp:cNvSpPr/>
      </dsp:nvSpPr>
      <dsp:spPr>
        <a:xfrm>
          <a:off x="8510484" y="1867332"/>
          <a:ext cx="2413125" cy="1331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Translating spoken language into text or executing voice commands.</a:t>
          </a:r>
        </a:p>
      </dsp:txBody>
      <dsp:txXfrm>
        <a:off x="8510484" y="1867332"/>
        <a:ext cx="2413125" cy="1331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81021-1881-6748-8B3D-441A619A9CA6}">
      <dsp:nvSpPr>
        <dsp:cNvPr id="0" name=""/>
        <dsp:cNvSpPr/>
      </dsp:nvSpPr>
      <dsp:spPr>
        <a:xfrm>
          <a:off x="0" y="18616"/>
          <a:ext cx="10103695" cy="1518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LASSO Regression</a:t>
          </a:r>
          <a:endParaRPr lang="en-US" sz="4500" kern="1200" dirty="0"/>
        </a:p>
      </dsp:txBody>
      <dsp:txXfrm>
        <a:off x="74135" y="92751"/>
        <a:ext cx="9955425" cy="1370389"/>
      </dsp:txXfrm>
    </dsp:sp>
    <dsp:sp modelId="{198F8879-3573-5445-AB1F-D1C228FE8FA9}">
      <dsp:nvSpPr>
        <dsp:cNvPr id="0" name=""/>
        <dsp:cNvSpPr/>
      </dsp:nvSpPr>
      <dsp:spPr>
        <a:xfrm>
          <a:off x="0" y="1707196"/>
          <a:ext cx="10103695" cy="1170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Ridge Regression </a:t>
          </a:r>
          <a:endParaRPr lang="en-US" sz="4500" kern="1200" dirty="0"/>
        </a:p>
      </dsp:txBody>
      <dsp:txXfrm>
        <a:off x="57142" y="1764338"/>
        <a:ext cx="9989411" cy="1056268"/>
      </dsp:txXfrm>
    </dsp:sp>
    <dsp:sp modelId="{432300B4-1BE5-5A4B-A447-489A6C0754DE}">
      <dsp:nvSpPr>
        <dsp:cNvPr id="0" name=""/>
        <dsp:cNvSpPr/>
      </dsp:nvSpPr>
      <dsp:spPr>
        <a:xfrm>
          <a:off x="0" y="3047669"/>
          <a:ext cx="10103695" cy="15186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i="0" kern="1200" dirty="0"/>
            <a:t>Elastic Net</a:t>
          </a:r>
          <a:endParaRPr lang="en-US" sz="4500" kern="1200" dirty="0"/>
        </a:p>
      </dsp:txBody>
      <dsp:txXfrm>
        <a:off x="74135" y="3121804"/>
        <a:ext cx="9955425" cy="137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664B-27D1-D44C-B929-DAE5786CD193}">
      <dsp:nvSpPr>
        <dsp:cNvPr id="0" name=""/>
        <dsp:cNvSpPr/>
      </dsp:nvSpPr>
      <dsp:spPr>
        <a:xfrm>
          <a:off x="0" y="0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Random Model</a:t>
          </a:r>
          <a:r>
            <a:rPr lang="en-US" sz="1800" b="0" i="0" kern="1200" dirty="0"/>
            <a:t> (AUC ~ 0.5): Performance similar to random guessing.</a:t>
          </a:r>
          <a:endParaRPr lang="en-US" sz="1800" kern="1200" dirty="0"/>
        </a:p>
      </dsp:txBody>
      <dsp:txXfrm>
        <a:off x="20345" y="20345"/>
        <a:ext cx="4637708" cy="653930"/>
      </dsp:txXfrm>
    </dsp:sp>
    <dsp:sp modelId="{35CFD8BE-3BED-2B45-A810-B2CF703458B1}">
      <dsp:nvSpPr>
        <dsp:cNvPr id="0" name=""/>
        <dsp:cNvSpPr/>
      </dsp:nvSpPr>
      <dsp:spPr>
        <a:xfrm>
          <a:off x="456098" y="820915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Acceptable Model</a:t>
          </a:r>
          <a:r>
            <a:rPr lang="en-US" sz="1800" b="0" i="0" kern="1200" dirty="0"/>
            <a:t> (AUC ~ 0.8): Improved performance, targeting a specific AUC of 0.8.</a:t>
          </a:r>
          <a:endParaRPr lang="en-US" sz="1800" kern="1200" dirty="0"/>
        </a:p>
      </dsp:txBody>
      <dsp:txXfrm>
        <a:off x="476443" y="841260"/>
        <a:ext cx="4497662" cy="653930"/>
      </dsp:txXfrm>
    </dsp:sp>
    <dsp:sp modelId="{EC972B23-C7C9-D64F-90F8-4C0C70E8EBD5}">
      <dsp:nvSpPr>
        <dsp:cNvPr id="0" name=""/>
        <dsp:cNvSpPr/>
      </dsp:nvSpPr>
      <dsp:spPr>
        <a:xfrm>
          <a:off x="905389" y="1641830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Great Model</a:t>
          </a:r>
          <a:r>
            <a:rPr lang="en-US" sz="1800" b="0" i="0" kern="1200"/>
            <a:t> (AUC ~ 0.9): High-performing model with a very good AUC.</a:t>
          </a:r>
          <a:endParaRPr lang="en-US" sz="1800" kern="1200"/>
        </a:p>
      </dsp:txBody>
      <dsp:txXfrm>
        <a:off x="925734" y="1662175"/>
        <a:ext cx="4504469" cy="653930"/>
      </dsp:txXfrm>
    </dsp:sp>
    <dsp:sp modelId="{FA2DF406-4700-A64B-B637-EC972755CDF7}">
      <dsp:nvSpPr>
        <dsp:cNvPr id="0" name=""/>
        <dsp:cNvSpPr/>
      </dsp:nvSpPr>
      <dsp:spPr>
        <a:xfrm>
          <a:off x="1361488" y="2462745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Perfect Model</a:t>
          </a:r>
          <a:r>
            <a:rPr lang="en-US" sz="1800" b="0" i="0" kern="1200"/>
            <a:t> (AUC = 1.0): Ideal model with perfect classification.</a:t>
          </a:r>
          <a:endParaRPr lang="en-US" sz="1800" kern="1200"/>
        </a:p>
      </dsp:txBody>
      <dsp:txXfrm>
        <a:off x="1381833" y="2483090"/>
        <a:ext cx="4497662" cy="653930"/>
      </dsp:txXfrm>
    </dsp:sp>
    <dsp:sp modelId="{C19BF81F-455B-BC46-A68F-1686531E5AF3}">
      <dsp:nvSpPr>
        <dsp:cNvPr id="0" name=""/>
        <dsp:cNvSpPr/>
      </dsp:nvSpPr>
      <dsp:spPr>
        <a:xfrm>
          <a:off x="4994451" y="532016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096039" y="532016"/>
        <a:ext cx="248327" cy="339756"/>
      </dsp:txXfrm>
    </dsp:sp>
    <dsp:sp modelId="{12D5D75F-85C7-DC4E-8E8C-C66D80027C86}">
      <dsp:nvSpPr>
        <dsp:cNvPr id="0" name=""/>
        <dsp:cNvSpPr/>
      </dsp:nvSpPr>
      <dsp:spPr>
        <a:xfrm>
          <a:off x="5450549" y="1352931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552137" y="1352931"/>
        <a:ext cx="248327" cy="339756"/>
      </dsp:txXfrm>
    </dsp:sp>
    <dsp:sp modelId="{B9C25FF9-88CE-704B-869C-C05A9428B158}">
      <dsp:nvSpPr>
        <dsp:cNvPr id="0" name=""/>
        <dsp:cNvSpPr/>
      </dsp:nvSpPr>
      <dsp:spPr>
        <a:xfrm>
          <a:off x="5899840" y="2173846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01428" y="2173846"/>
        <a:ext cx="248327" cy="339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DBDC-0D80-D732-2631-0025242E8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4E0F8-5011-8FE2-77F5-889BDE2EB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4ED5-2BA2-9DEB-23CA-0DD19AD7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44DCF-CDB4-1DB2-D673-0C63DDF4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04F0-6B62-E006-C738-A8A80B6D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9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1FE8-C051-189A-DEA7-CE9D9520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0E558-6F68-3B07-7AF9-2384CBB0E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80257-D2A8-64C9-DECE-11844BEC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CAC50-29E4-5853-1E41-61D8C3DD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B4378-2221-55A5-80CA-C4EA36F8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D1C8B-1F23-87EA-CE7B-2F8BB680A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9F20B-3BBC-F8E9-D644-7346158EB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D502-609B-9924-F03D-6C65636A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694A0-E6D9-F2AF-F89C-7BD77CC9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E9143-E66A-B6A9-DEF9-61A763DF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9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6ABD-1EC8-508A-A26E-E7E38D5F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80-1BDA-80ED-F4FC-F20E78B6C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5B6AF-35B9-E628-6D5A-06C54760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58C0-9648-F516-8639-6698284C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19F99-D29C-F14A-24FE-45CF8443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9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2553-57F8-7A1D-892F-8F78E0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D9178-4186-F855-699E-7BE93DBF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0976-FCD4-A6CF-5F45-44567700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AB9C-32C9-E52B-0C96-0E9B3C72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65A6-2314-CAB4-66B9-8F28AF8C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9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6420-0836-4BBD-AF2B-D2F5A700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72CDD-9AFB-42D1-78E9-B38FF6F5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10141-E6BB-800B-8C58-5D1A05B9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A5FD8-DA3F-C5A5-3061-79F83698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B69DB-76D2-2149-35ED-2C019F0F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8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98CD-9324-8DE5-F9EB-21457285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AB2D-0EE1-8418-46C0-2E8CF33CB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46B3A-EACC-DBF2-F086-BB77641DB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DB200-8FC7-A4C5-0EAF-B11FCE01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2A3F1-C915-13D7-3E7E-B1CC5020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C60F-D1DE-3C04-BE0C-5137DADD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9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27A5-3AB5-EE5C-A5FA-11AE84A7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3D2D5-2034-5088-88E7-FDA3E0FFB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FD3C8-CC31-DFBD-4CAE-D55D1F854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4613B-070D-9F91-F24F-201AF2626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2F862-2E37-1406-B734-D855287F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BB58B-287F-E954-A8C5-2809CDF8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F360E-64CB-312F-4EDD-55886D5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277EA-E2DA-8ADA-7CC3-EDC045B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ED1F-0C1F-3C8E-8C35-002DAC9C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F9676-79E1-3557-2932-CD2003DA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692DB-52CC-3977-DA68-271E98FB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BF92B-A91C-1B86-B4CA-6D41B103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1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C0BED-BB00-E6BD-E70B-11B49BB4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B7CA9-5A9D-7B36-C35E-50BD7A0A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9700-A1CD-A342-1CA7-4666DAF6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76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5482-C2AB-0124-1F26-9A86DCDE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3726-7F0E-B2D0-88DD-E67D74BF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AFE9-278C-98F0-1F17-A1AA32F2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0F15F-8051-4BA8-476D-D0ED4F94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31C0-413F-90D8-7049-2870372F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E117-6B7B-0226-0F28-F8EDC06A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7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05D5-FBB4-9250-6CC2-AF3AC4BF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5A8F6-2346-FA01-1604-595834233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698BB-26C7-E55F-B1DF-06AD354C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C59B-B17B-EA82-159B-B9320845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02CEE-40A9-9584-5EE9-D212192A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5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94-06BB-414E-C107-CC801199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0A566-2562-D8EC-7ED6-48F73C4D7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0471B-3547-F01A-E35A-C3B9AB599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61FD7-85A6-6DD1-52CA-3743A73A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BAD5F-3CF1-9917-742F-2E8B7D48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62A2A-E200-13AD-04FC-E82C86F5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8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90B4-547F-A6E2-AF43-0B9FD4D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62D90-EF3B-39CF-41E2-09831526D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15F-4CD7-5CA7-24A2-8240ABCB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54443-6F69-2BB3-DF47-4A221BA6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2F3FA-A5CB-2C66-6C8A-CEE1455F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2B6A6-D5AE-0872-C884-C5DB841B9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16201-A633-3DC7-9C0F-84A9E001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4690-B6B3-1BD1-896A-4CC59656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5166-1410-9C37-B6DC-1CA54546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432B-7140-5402-F6C6-017175F7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C034-6141-1788-B2B6-AD983D7F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192B-E002-A830-1BB4-36CC92EC2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1E72A-9A3B-8FE3-5DCB-6FE430CE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8D578-A8A5-B78F-2001-DE61541D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CC9FF-7CCF-0ED1-6CEC-15FECB50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F9AA-A515-9465-1046-DC2A56E0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65A6-E6ED-9826-EEF9-5BAD0D5E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B7A6B-5801-9817-F7D4-0ABA26BF8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3B3BB-348A-EA73-5778-728D335B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3C492-47E5-AD12-4292-0B414CAA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58673-093F-927D-FF78-B947957C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CCFC-B8AA-1467-897D-44A92EA2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9A7CE-FFE4-4E37-D047-6862AB300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F6F91-580A-59F0-9EC5-41F32CF3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8A9BE-5915-8260-AB4E-3BA7815E1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D79CA-892D-6C8C-D104-653676115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7D5F-7E84-B2F6-229E-9EA73FD7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549115-6153-AB55-C4D1-328A6EC7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03FFB-D3F8-F143-0040-45F09F2C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A99A-9E71-3616-0D7C-A85B5FBD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F883C-27D5-FC41-ECE6-4E5AE7FD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17A65-F5E6-6DF7-4525-9AE41A07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F53AA-D4B6-CE53-DD6A-043AE4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F5ED9-5311-0146-7413-B59C1D73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7C0D6-9D8C-65C7-32DD-0EA05310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5E84-0B46-AEDF-0A8E-51B86DF5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651D-6D1C-7BCC-4430-F44D1306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8D35-0877-E8FD-8EDA-F35FF469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323F1-C5C5-701E-31F5-E8BDDB0FC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26CBE-0F49-F582-89C6-4DA696EC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478EC-99C0-B203-8047-D98ED0EA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66D6-EA7C-FCC0-E8AC-2188047E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7179-B77A-5FEC-9ECA-203CD108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677B1-6F26-955A-6CC2-F00222E17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0AE6-9092-DA03-093C-C5AC823F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768A3-C78A-ADA1-52DE-F58A0AE1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F98BF-A323-18C8-44F4-0AEA0F80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6CC83-5ABE-0827-030F-5289C444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9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87555-3EAC-3605-3C96-E3A70AEB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AD303-2501-06D8-C76D-CA6A17BE9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F145-51BE-A6F2-F628-A085E23A5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733B3-E6BD-834D-89D3-C7E6BA3E839A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815EA-AFD6-AA77-C8C5-A51EB7214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1B183-C974-9343-D40D-B73DCBAB1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7B9A96-23F8-5947-BD51-58A23C99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1EF0C-397F-1897-D928-181D7536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6162-57F3-B863-4D98-549E807C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8898D-08E3-B1AB-CF4C-766FC9EB8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179E-CACE-294E-A2F3-BA13F5647A4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AC79D-6E75-33E1-01D2-4D6E30E5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70A1C-F096-9171-B55A-3464F897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www.sthda.com/english/articles/40-regression-analysis/167-simple-linear-regression-in-r/#google_vignett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cribbr.com/statistics/simple-linear-regression/" TargetMode="External"/><Relationship Id="rId5" Type="http://schemas.openxmlformats.org/officeDocument/2006/relationships/hyperlink" Target="https://towardsdatascience.com/how-are-logistic-regression-ordinary-least-squares-regression-related-1deab32d79f5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medium.com/swlh/understanding-multiple-linear-regression-e0a93327e96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r-bloggers.com/2021/10/multiple-linear-regression-made-simple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nalyticssteps.com/blogs/how-does-linear-and-logistic-regression-work-machine-learning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eeksforgeeks.org/ml-bias-variance-trade-off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30.png"/><Relationship Id="rId3" Type="http://schemas.openxmlformats.org/officeDocument/2006/relationships/hyperlink" Target="https://builtin.com/data-science/l2-regularization" TargetMode="External"/><Relationship Id="rId7" Type="http://schemas.openxmlformats.org/officeDocument/2006/relationships/diagramColors" Target="../diagrams/colors4.xml"/><Relationship Id="rId12" Type="http://schemas.openxmlformats.org/officeDocument/2006/relationships/image" Target="../media/image29.png"/><Relationship Id="rId2" Type="http://schemas.openxmlformats.org/officeDocument/2006/relationships/hyperlink" Target="https://towardsdatascience.com/l1-and-l2-regularization-methods-ce25e7fc831c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8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7.png"/><Relationship Id="rId4" Type="http://schemas.openxmlformats.org/officeDocument/2006/relationships/diagramData" Target="../diagrams/data4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owardsdatascience.com/support-vector-machine-introduction-to-machine-learning-algorithms-934a444fca47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edium.com/@sachinsoni600517/k-nearest-neighbours-introduction-to-machine-learning-algorithms-9dbc9d9fb3b2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k-neighbors-regression-analysis-in-python-61532d56d8e4" TargetMode="External"/><Relationship Id="rId2" Type="http://schemas.openxmlformats.org/officeDocument/2006/relationships/hyperlink" Target="https://www.saedsayad.com/k_nearest_neighbors_reg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lyticsvidhya.com/blog/2021/03/everything-you-need-to-know-about-machine-learning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evidentlyai.com/classification-metrics/confusion-matrix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5.xml"/><Relationship Id="rId2" Type="http://schemas.openxmlformats.org/officeDocument/2006/relationships/hyperlink" Target="https://www.evidentlyai.com/classification-metrics/explain-roc-curve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6986D-2713-48A2-7738-FE1A0077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dirty="0"/>
              <a:t>Text Analysis with Supervised 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EA4D1-B160-E3F7-9B53-489C42098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Day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14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A06DF-86FB-4323-5B21-A8CA92F6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 Based on Types of ML</a:t>
            </a:r>
          </a:p>
        </p:txBody>
      </p:sp>
      <p:pic>
        <p:nvPicPr>
          <p:cNvPr id="2050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76C00A3B-D1DA-07B4-D580-7BA66B9E6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1082" y="961812"/>
            <a:ext cx="6563235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7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47F36E50-9C77-68A3-B50C-F5960A19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035" y="1821920"/>
            <a:ext cx="5613400" cy="4392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ple linear regression graph">
            <a:extLst>
              <a:ext uri="{FF2B5EF4-FFF2-40B4-BE49-F238E27FC236}">
                <a16:creationId xmlns:a16="http://schemas.microsoft.com/office/drawing/2014/main" id="{2AAEE108-4F00-E5BD-7050-A326E61D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1020" y="1396588"/>
            <a:ext cx="4221780" cy="28377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68AE4549-86A2-26F1-69A5-27F061FC9E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6643" y="4480686"/>
            <a:ext cx="4058268" cy="19578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F189C-72DF-AF4D-CFD7-E641ACBCB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5"/>
              </a:rPr>
              <a:t>Simple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6"/>
              </a:rPr>
              <a:t>Linear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7"/>
              </a:rPr>
              <a:t>Regression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662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75E9ED3-B614-1D0E-C11A-439BA4D8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09" y="1203482"/>
            <a:ext cx="3827655" cy="31106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diagram of a manual and manual&#10;&#10;Description automatically generated">
            <a:extLst>
              <a:ext uri="{FF2B5EF4-FFF2-40B4-BE49-F238E27FC236}">
                <a16:creationId xmlns:a16="http://schemas.microsoft.com/office/drawing/2014/main" id="{C7051BB0-1F85-9EC3-A178-CD7A6421F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8247" y="557195"/>
            <a:ext cx="3956829" cy="2750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derstanding Multiple Linear Regression | by Christa Dawson | The Startup  | Medium">
            <a:extLst>
              <a:ext uri="{FF2B5EF4-FFF2-40B4-BE49-F238E27FC236}">
                <a16:creationId xmlns:a16="http://schemas.microsoft.com/office/drawing/2014/main" id="{51649D7D-8ECE-27CB-21D8-5BB72F9F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8247" y="3307523"/>
            <a:ext cx="3799716" cy="18442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diagram of a triangle with points and lines&#10;&#10;Description automatically generated">
            <a:extLst>
              <a:ext uri="{FF2B5EF4-FFF2-40B4-BE49-F238E27FC236}">
                <a16:creationId xmlns:a16="http://schemas.microsoft.com/office/drawing/2014/main" id="{A74F5FA5-75A4-74C9-7AF0-831B9C71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50" y="874643"/>
            <a:ext cx="3799717" cy="37997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CBF63-1679-9A00-8665-8219B4A5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6"/>
              </a:rPr>
              <a:t>Multiple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Linear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7"/>
              </a:rPr>
              <a:t>Regression 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589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formula with text&#10;&#10;Description automatically generated with medium confidence">
            <a:extLst>
              <a:ext uri="{FF2B5EF4-FFF2-40B4-BE49-F238E27FC236}">
                <a16:creationId xmlns:a16="http://schemas.microsoft.com/office/drawing/2014/main" id="{9030779C-DE7E-E324-8038-0B3708DC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674813"/>
            <a:ext cx="4205288" cy="2814638"/>
          </a:xfrm>
          <a:prstGeom prst="rect">
            <a:avLst/>
          </a:prstGeom>
        </p:spPr>
      </p:pic>
      <p:pic>
        <p:nvPicPr>
          <p:cNvPr id="1026" name="Picture 2" descr="How Does Linear And Logistic Regression Work In Machine Learning? title banner">
            <a:extLst>
              <a:ext uri="{FF2B5EF4-FFF2-40B4-BE49-F238E27FC236}">
                <a16:creationId xmlns:a16="http://schemas.microsoft.com/office/drawing/2014/main" id="{D81CF73A-02D9-FE63-F01D-EE19F236D0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674813"/>
            <a:ext cx="5937250" cy="2814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2E0CFD94-FFE3-41B6-CD63-1514B12D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3" y="4557713"/>
            <a:ext cx="10212388" cy="150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C0CF2-1403-0BDB-E3EE-2078B9D2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5"/>
              </a:rPr>
              <a:t>Logistic Regression Classifier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69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3F8-13CA-0770-B64B-2F4EA208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Fundamental Problem in Machine Learning: </a:t>
            </a: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Trade Off </a:t>
            </a: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Between Bias and Variance </a:t>
            </a:r>
            <a:b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</a:t>
            </a:r>
            <a:r>
              <a:rPr lang="en-US" sz="3300" b="1" dirty="0"/>
              <a:t>t feature Matrix </a:t>
            </a:r>
            <a:r>
              <a:rPr lang="en-US" sz="3300" b="1" dirty="0">
                <a:sym typeface="Wingdings" pitchFamily="2" charset="2"/>
              </a:rPr>
              <a:t></a:t>
            </a:r>
            <a:r>
              <a:rPr lang="en-US" sz="3300" b="1" dirty="0"/>
              <a:t> </a:t>
            </a:r>
            <a:r>
              <a:rPr lang="en-US" sz="33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Too Many Variables Cause Overfitting 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Region for the Least Value of Total Error">
            <a:extLst>
              <a:ext uri="{FF2B5EF4-FFF2-40B4-BE49-F238E27FC236}">
                <a16:creationId xmlns:a16="http://schemas.microsoft.com/office/drawing/2014/main" id="{BDA31082-46B3-702C-4514-CB7CA620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66136"/>
            <a:ext cx="7345825" cy="5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87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411B-A167-8A5E-636F-0FD468E9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>
                <a:hlinkClick r:id="rId2"/>
              </a:rPr>
              <a:t>Regularization</a:t>
            </a:r>
            <a:r>
              <a:rPr lang="en-US"/>
              <a:t> is One Solution to </a:t>
            </a:r>
            <a:r>
              <a:rPr lang="en-US">
                <a:hlinkClick r:id="rId3"/>
              </a:rPr>
              <a:t>Overfitting</a:t>
            </a:r>
            <a:r>
              <a:rPr lang="en-US"/>
              <a:t>!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B63E281-E895-2A72-8938-CBBD7480518F}"/>
              </a:ext>
            </a:extLst>
          </p:cNvPr>
          <p:cNvGraphicFramePr>
            <a:graphicFrameLocks/>
          </p:cNvGraphicFramePr>
          <p:nvPr/>
        </p:nvGraphicFramePr>
        <p:xfrm>
          <a:off x="1039580" y="1650222"/>
          <a:ext cx="10103695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2FC41F-FCE2-2671-D25E-9337B48ED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7779" y="3293009"/>
            <a:ext cx="3535496" cy="1005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7A9C9-D060-7CB7-06E4-D5B352B17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7106" y="5113314"/>
            <a:ext cx="6134159" cy="657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AF054-156B-CF07-6160-6033705B4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9045" y="4162765"/>
            <a:ext cx="4674229" cy="738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9CCBC-AECA-6E80-4817-3323AE540D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7747" y="2569231"/>
            <a:ext cx="5255527" cy="598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1EB5F-ABDE-9EAA-C66D-A310E277C0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6585" y="1665025"/>
            <a:ext cx="2736690" cy="9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7375-D464-67B3-3A5A-C68BD9AF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  <a:hlinkClick r:id="rId2"/>
              </a:rPr>
              <a:t>Support Vector Machines(SVM)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9936F1-7344-6ADE-7959-264A70E231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7" y="1825625"/>
            <a:ext cx="102903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1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0311-5A6C-9981-29E8-03D9D816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K-Nearest Neighbors (KNN)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A diagram of a neighborhood&#10;&#10;Description automatically generated">
            <a:extLst>
              <a:ext uri="{FF2B5EF4-FFF2-40B4-BE49-F238E27FC236}">
                <a16:creationId xmlns:a16="http://schemas.microsoft.com/office/drawing/2014/main" id="{630A9D76-2545-8A1D-7AC8-857E343528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7"/>
          <a:stretch/>
        </p:blipFill>
        <p:spPr bwMode="auto">
          <a:xfrm>
            <a:off x="4502428" y="706888"/>
            <a:ext cx="7225748" cy="54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2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98C-D2F2-6BA2-BA7D-2CFB5250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557189"/>
            <a:ext cx="4140378" cy="110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hlinkClick r:id="rId2"/>
              </a:rPr>
              <a:t>KNN</a:t>
            </a:r>
            <a:r>
              <a:rPr lang="en-US" sz="5200" dirty="0"/>
              <a:t> </a:t>
            </a:r>
            <a:r>
              <a:rPr lang="en-US" sz="5200" dirty="0">
                <a:hlinkClick r:id="rId3"/>
              </a:rPr>
              <a:t>Regression</a:t>
            </a:r>
            <a:endParaRPr lang="en-US" sz="5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C3EDF9-0124-0E6E-87EA-AAE38F0D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485" y="2785950"/>
            <a:ext cx="3710764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7EB552C-D222-A151-B195-B5B96E6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8603" y="303280"/>
            <a:ext cx="5812006" cy="383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B587E14-EC0D-41B6-3135-B21B6D6B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377" y="4181456"/>
            <a:ext cx="4675187" cy="267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0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F3F2-CCB4-EE94-6453-CAB66122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29" y="160392"/>
            <a:ext cx="9437934" cy="6718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/>
              <a:t>Model Evaluation on Test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7FC25-D103-5F74-ED14-53070618920B}"/>
              </a:ext>
            </a:extLst>
          </p:cNvPr>
          <p:cNvSpPr txBox="1"/>
          <p:nvPr/>
        </p:nvSpPr>
        <p:spPr>
          <a:xfrm>
            <a:off x="768928" y="1216847"/>
            <a:ext cx="4169777" cy="4690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Condition Positive (P)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number of real positive cases in data.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Condition Negative (N)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number of real negative cases in the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True Positive (TP)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A test result that correctly indicates presence of a condition or characteristic.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True Negative (TN)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A test result that correctly indicates the absence of a condition or characteristic.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False Positive (FP), Type I Error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A test result which wrongly indicates that particular condition or attribute is present.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Georgia" panose="02040502050405020303" pitchFamily="18" charset="0"/>
              </a:rPr>
              <a:t>False Negative (FN), Type II Error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A test result which wrongly indicates that particular condition or attribute is absent.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F626EA-400E-89F8-FA84-AD7F850C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5" y="1252403"/>
            <a:ext cx="6630596" cy="2670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C789DE-FC81-6844-1AB6-C968D50BF725}"/>
              </a:ext>
            </a:extLst>
          </p:cNvPr>
          <p:cNvSpPr txBox="1"/>
          <p:nvPr/>
        </p:nvSpPr>
        <p:spPr>
          <a:xfrm>
            <a:off x="7426036" y="3931131"/>
            <a:ext cx="15520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b="1" dirty="0">
              <a:latin typeface="Georgia" panose="02040502050405020303" pitchFamily="18" charset="0"/>
            </a:endParaRPr>
          </a:p>
          <a:p>
            <a:r>
              <a:rPr lang="en-US" sz="2200" b="1" dirty="0">
                <a:latin typeface="Georgia" panose="02040502050405020303" pitchFamily="18" charset="0"/>
              </a:rPr>
              <a:t>Test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D2E62-032B-ACE9-D496-4FA2C475E2B1}"/>
              </a:ext>
            </a:extLst>
          </p:cNvPr>
          <p:cNvSpPr txBox="1"/>
          <p:nvPr/>
        </p:nvSpPr>
        <p:spPr>
          <a:xfrm>
            <a:off x="7426036" y="889277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 panose="02040502050405020303" pitchFamily="18" charset="0"/>
              </a:rPr>
              <a:t>Train Data</a:t>
            </a:r>
          </a:p>
        </p:txBody>
      </p:sp>
      <p:pic>
        <p:nvPicPr>
          <p:cNvPr id="9" name="Picture 8" descr="A screenshot of a calculator&#10;&#10;Description automatically generated">
            <a:extLst>
              <a:ext uri="{FF2B5EF4-FFF2-40B4-BE49-F238E27FC236}">
                <a16:creationId xmlns:a16="http://schemas.microsoft.com/office/drawing/2014/main" id="{AB3BB433-A253-E18B-FBD4-72255BA8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"/>
          <a:stretch/>
        </p:blipFill>
        <p:spPr>
          <a:xfrm>
            <a:off x="5152693" y="4700572"/>
            <a:ext cx="6502629" cy="20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6CC34-361E-FA6C-FBF4-48978E8D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What is Machine Learning? 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DCD2AA74-744F-6F01-9952-F83A6A5AD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487" y="1675227"/>
            <a:ext cx="1052502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7B2F-8140-65CE-C5BC-AD4B6EE6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1" y="457200"/>
            <a:ext cx="5660339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dirty="0">
                <a:hlinkClick r:id="rId2"/>
              </a:rPr>
              <a:t>Confusion Matrix </a:t>
            </a:r>
            <a:endParaRPr lang="en-US" sz="5600" dirty="0"/>
          </a:p>
        </p:txBody>
      </p:sp>
      <p:pic>
        <p:nvPicPr>
          <p:cNvPr id="5" name="Picture 4" descr="A screenshot of a paper&#10;&#10;Description automatically generated">
            <a:extLst>
              <a:ext uri="{FF2B5EF4-FFF2-40B4-BE49-F238E27FC236}">
                <a16:creationId xmlns:a16="http://schemas.microsoft.com/office/drawing/2014/main" id="{5252DCBF-869D-1AB9-FABA-673EEF52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7" y="415082"/>
            <a:ext cx="5689299" cy="6358242"/>
          </a:xfrm>
          <a:prstGeom prst="rect">
            <a:avLst/>
          </a:prstGeom>
        </p:spPr>
      </p:pic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68A90454-A6CC-290C-55D5-CEEFFA76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85" y="1948705"/>
            <a:ext cx="5825855" cy="48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0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E583-C034-ACBF-93C5-A93F642B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6578756" cy="498012"/>
          </a:xfrm>
        </p:spPr>
        <p:txBody>
          <a:bodyPr anchor="b">
            <a:normAutofit fontScale="90000"/>
          </a:bodyPr>
          <a:lstStyle/>
          <a:p>
            <a:r>
              <a:rPr lang="en-US" sz="2200" b="1" i="0" dirty="0">
                <a:effectLst/>
                <a:latin typeface="Georgia" panose="02040502050405020303" pitchFamily="18" charset="0"/>
              </a:rPr>
              <a:t>Receiver Operating Characteristic (ROC) </a:t>
            </a:r>
            <a:r>
              <a:rPr lang="en-US" sz="2200" b="1" i="1" u="sng" dirty="0">
                <a:effectLst/>
                <a:latin typeface="Georgia" panose="02040502050405020303" pitchFamily="18" charset="0"/>
              </a:rPr>
              <a:t>Curve</a:t>
            </a:r>
            <a:r>
              <a:rPr lang="en-US" sz="2200" b="1" i="1" dirty="0">
                <a:effectLst/>
                <a:latin typeface="Georgia" panose="02040502050405020303" pitchFamily="18" charset="0"/>
              </a:rPr>
              <a:t> </a:t>
            </a:r>
            <a:r>
              <a:rPr lang="en-US" sz="2200" b="1" i="0" dirty="0">
                <a:effectLst/>
                <a:latin typeface="Georgia" panose="02040502050405020303" pitchFamily="18" charset="0"/>
              </a:rPr>
              <a:t>and ROC Area Under Curve(AUC) </a:t>
            </a:r>
            <a:r>
              <a:rPr lang="en-US" sz="2200" b="1" i="1" u="sng" dirty="0">
                <a:effectLst/>
                <a:latin typeface="Georgia" panose="02040502050405020303" pitchFamily="18" charset="0"/>
              </a:rPr>
              <a:t>Score</a:t>
            </a:r>
            <a:endParaRPr lang="en-US" sz="2200" b="1" i="1" u="sng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470E-8AAE-C6A9-46AD-BF3891471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23" y="1339191"/>
            <a:ext cx="6390704" cy="116141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Ideally, we need higher recall and lower False Positive Rate</a:t>
            </a:r>
          </a:p>
          <a:p>
            <a:r>
              <a:rPr lang="en-US" sz="2000" dirty="0">
                <a:hlinkClick r:id="rId2"/>
              </a:rPr>
              <a:t>Trade-off</a:t>
            </a:r>
            <a:r>
              <a:rPr lang="en-US" sz="2000" dirty="0"/>
              <a:t>: when recall goes up(as we decrease threshold), so does False Positive Rate</a:t>
            </a:r>
          </a:p>
          <a:p>
            <a:pPr lvl="1"/>
            <a:r>
              <a:rPr lang="en-US" sz="2000" dirty="0"/>
              <a:t>Examples: credit card fraud detection(vacation), breast cancer 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78861D02-9681-C301-2A6A-BE3817BFD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7" t="9466" r="24675" b="6752"/>
          <a:stretch/>
        </p:blipFill>
        <p:spPr>
          <a:xfrm>
            <a:off x="7548169" y="258632"/>
            <a:ext cx="4651130" cy="4666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CBD30-E950-F935-C1EC-F28C91A313EE}"/>
              </a:ext>
            </a:extLst>
          </p:cNvPr>
          <p:cNvSpPr txBox="1"/>
          <p:nvPr/>
        </p:nvSpPr>
        <p:spPr>
          <a:xfrm>
            <a:off x="7376746" y="6031523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Copyright: </a:t>
            </a:r>
            <a:r>
              <a:rPr lang="en-US" dirty="0">
                <a:hlinkClick r:id="rId2"/>
              </a:rPr>
              <a:t>Evidently AI </a:t>
            </a:r>
            <a:endParaRPr lang="en-US" dirty="0"/>
          </a:p>
        </p:txBody>
      </p:sp>
      <p:graphicFrame>
        <p:nvGraphicFramePr>
          <p:cNvPr id="30" name="TextBox 6">
            <a:extLst>
              <a:ext uri="{FF2B5EF4-FFF2-40B4-BE49-F238E27FC236}">
                <a16:creationId xmlns:a16="http://schemas.microsoft.com/office/drawing/2014/main" id="{981EE53E-AFD8-D2DF-B433-74A16AB4D373}"/>
              </a:ext>
            </a:extLst>
          </p:cNvPr>
          <p:cNvGraphicFramePr/>
          <p:nvPr/>
        </p:nvGraphicFramePr>
        <p:xfrm>
          <a:off x="198940" y="2883143"/>
          <a:ext cx="6807443" cy="3157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DC4394-BDFC-5A1C-A48A-BF6754B927C6}"/>
              </a:ext>
            </a:extLst>
          </p:cNvPr>
          <p:cNvSpPr txBox="1"/>
          <p:nvPr/>
        </p:nvSpPr>
        <p:spPr>
          <a:xfrm rot="16200000">
            <a:off x="5716664" y="2831096"/>
            <a:ext cx="361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 Recall, True Positive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6F352-EE72-BFAA-A761-7D25B736546C}"/>
              </a:ext>
            </a:extLst>
          </p:cNvPr>
          <p:cNvSpPr txBox="1"/>
          <p:nvPr/>
        </p:nvSpPr>
        <p:spPr>
          <a:xfrm>
            <a:off x="8068656" y="4849764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364512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E5584-1D3C-AB44-BCA8-3A6E4D11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Georgia" panose="02040502050405020303" pitchFamily="18" charset="0"/>
              </a:rPr>
              <a:t>What is Machine Learning? </a:t>
            </a:r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F7D768F8-D71D-4C01-112B-389431BDF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7" t="17077" r="25450" b="16849"/>
          <a:stretch/>
        </p:blipFill>
        <p:spPr bwMode="auto">
          <a:xfrm>
            <a:off x="6517131" y="537882"/>
            <a:ext cx="4307960" cy="55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62" name="Content Placeholder 2">
            <a:extLst>
              <a:ext uri="{FF2B5EF4-FFF2-40B4-BE49-F238E27FC236}">
                <a16:creationId xmlns:a16="http://schemas.microsoft.com/office/drawing/2014/main" id="{654C74B0-0963-0D8D-CA3F-F8081A9D14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686323"/>
          <a:ext cx="4783697" cy="3433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056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866A6-CCE7-567E-EEF5-6E65D712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latin typeface="Verdana Pro"/>
                <a:cs typeface="Sabon Next LT"/>
              </a:rPr>
              <a:t>Types of Machine Learning </a:t>
            </a:r>
            <a:endParaRPr lang="en-US" sz="5200" b="1">
              <a:latin typeface="Verdana Pro"/>
              <a:ea typeface="Calibri Light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F25E89-47E1-C672-C534-B6A37403D6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69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2197D9-6D96-DD20-36F4-A1D45251FC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914" y="1009517"/>
          <a:ext cx="11430000" cy="390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5790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7141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58872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11444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36845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691248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698963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713562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0866446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4082683"/>
                    </a:ext>
                  </a:extLst>
                </a:gridCol>
              </a:tblGrid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60323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5159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05399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12111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42731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58454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17975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1330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7D6CDE5-CC18-36AC-E947-FEF5CCBB58DE}"/>
              </a:ext>
            </a:extLst>
          </p:cNvPr>
          <p:cNvGraphicFramePr>
            <a:graphicFrameLocks/>
          </p:cNvGraphicFramePr>
          <p:nvPr/>
        </p:nvGraphicFramePr>
        <p:xfrm>
          <a:off x="481914" y="5202195"/>
          <a:ext cx="11430000" cy="141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5790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7141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58872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11444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36845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691248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698963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713562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0866446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4082683"/>
                    </a:ext>
                  </a:extLst>
                </a:gridCol>
              </a:tblGrid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60323"/>
                  </a:ext>
                </a:extLst>
              </a:tr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99.90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5159"/>
                  </a:ext>
                </a:extLst>
              </a:tr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053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0C91901-43A1-91D9-4CB4-66C0B9E51D94}"/>
              </a:ext>
            </a:extLst>
          </p:cNvPr>
          <p:cNvSpPr txBox="1"/>
          <p:nvPr/>
        </p:nvSpPr>
        <p:spPr>
          <a:xfrm>
            <a:off x="1831652" y="240075"/>
            <a:ext cx="8967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eorgia" panose="02040502050405020303" pitchFamily="18" charset="0"/>
              </a:rPr>
              <a:t>Supervised Learning Intuition</a:t>
            </a:r>
          </a:p>
        </p:txBody>
      </p:sp>
    </p:spTree>
    <p:extLst>
      <p:ext uri="{BB962C8B-B14F-4D97-AF65-F5344CB8AC3E}">
        <p14:creationId xmlns:p14="http://schemas.microsoft.com/office/powerpoint/2010/main" val="2346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B5D308-E67A-4361-DF81-8EA344C216B9}"/>
              </a:ext>
            </a:extLst>
          </p:cNvPr>
          <p:cNvSpPr txBox="1"/>
          <p:nvPr/>
        </p:nvSpPr>
        <p:spPr>
          <a:xfrm>
            <a:off x="454467" y="2023110"/>
            <a:ext cx="276641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Georgia" panose="02040502050405020303" pitchFamily="18" charset="0"/>
                <a:ea typeface="+mj-ea"/>
                <a:cs typeface="+mj-cs"/>
              </a:rPr>
              <a:t>Which of these X-Ray Scans are Images of Pneumonia? </a:t>
            </a:r>
          </a:p>
        </p:txBody>
      </p:sp>
      <p:pic>
        <p:nvPicPr>
          <p:cNvPr id="5" name="Picture 4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4E22D801-E0BA-506A-0192-E7868EFD5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" t="3353" r="54102" b="54754"/>
          <a:stretch/>
        </p:blipFill>
        <p:spPr>
          <a:xfrm>
            <a:off x="4392238" y="302792"/>
            <a:ext cx="2828692" cy="2939670"/>
          </a:xfrm>
          <a:prstGeom prst="rect">
            <a:avLst/>
          </a:prstGeom>
        </p:spPr>
      </p:pic>
      <p:pic>
        <p:nvPicPr>
          <p:cNvPr id="4" name="Picture 3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372817E6-4090-4444-331C-6070A95AE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85" r="54406" b="2791"/>
          <a:stretch/>
        </p:blipFill>
        <p:spPr>
          <a:xfrm>
            <a:off x="4392238" y="3615538"/>
            <a:ext cx="2873253" cy="2649109"/>
          </a:xfrm>
          <a:prstGeom prst="rect">
            <a:avLst/>
          </a:prstGeom>
        </p:spPr>
      </p:pic>
      <p:pic>
        <p:nvPicPr>
          <p:cNvPr id="7" name="Picture 6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BF2BC7A9-6C67-9171-4F32-DD6529790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t="4206" r="54447" b="53084"/>
          <a:stretch/>
        </p:blipFill>
        <p:spPr>
          <a:xfrm>
            <a:off x="8360571" y="3615538"/>
            <a:ext cx="2691786" cy="2649109"/>
          </a:xfrm>
          <a:prstGeom prst="rect">
            <a:avLst/>
          </a:prstGeom>
        </p:spPr>
      </p:pic>
      <p:pic>
        <p:nvPicPr>
          <p:cNvPr id="8" name="Picture 7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A2CE06FB-F6F7-EED6-2E0E-BD79A86C7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7" t="55585" r="3121" b="376"/>
          <a:stretch/>
        </p:blipFill>
        <p:spPr>
          <a:xfrm>
            <a:off x="8328858" y="404576"/>
            <a:ext cx="2691786" cy="3008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F7A5-92C5-24C5-77C9-17B54DBFB1B7}"/>
              </a:ext>
            </a:extLst>
          </p:cNvPr>
          <p:cNvSpPr txBox="1"/>
          <p:nvPr/>
        </p:nvSpPr>
        <p:spPr>
          <a:xfrm>
            <a:off x="5212424" y="3524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E9BE4-A430-9C8F-0FD5-F64F8A278FA4}"/>
              </a:ext>
            </a:extLst>
          </p:cNvPr>
          <p:cNvSpPr txBox="1"/>
          <p:nvPr/>
        </p:nvSpPr>
        <p:spPr>
          <a:xfrm>
            <a:off x="5214651" y="330100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</p:spTree>
    <p:extLst>
      <p:ext uri="{BB962C8B-B14F-4D97-AF65-F5344CB8AC3E}">
        <p14:creationId xmlns:p14="http://schemas.microsoft.com/office/powerpoint/2010/main" val="97096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x-ray images of lungs&#10;&#10;Description automatically generated">
            <a:extLst>
              <a:ext uri="{FF2B5EF4-FFF2-40B4-BE49-F238E27FC236}">
                <a16:creationId xmlns:a16="http://schemas.microsoft.com/office/drawing/2014/main" id="{8853DFD0-ADC5-CE4B-0FA3-AB6683128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2" b="72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F660-070B-CA18-DB0C-411AD3B5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Bookman Old Style" panose="02050604050505020204" pitchFamily="18" charset="0"/>
                <a:cs typeface="Sabon Next LT"/>
              </a:rPr>
              <a:t>Supervised ML Tasks</a:t>
            </a:r>
            <a:endParaRPr lang="en-US" sz="4000" b="1">
              <a:solidFill>
                <a:srgbClr val="FFFFFF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1F22FB63-8B31-24C5-9CEE-6BB6A6804A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85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E5F69-0974-4AD7-83C8-EDA8887E61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98043"/>
            <a:ext cx="10905066" cy="46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5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619</Words>
  <Application>Microsoft Macintosh PowerPoint</Application>
  <PresentationFormat>Widescreen</PresentationFormat>
  <Paragraphs>178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Aptos Display</vt:lpstr>
      <vt:lpstr>Arial</vt:lpstr>
      <vt:lpstr>Bookman Old Style</vt:lpstr>
      <vt:lpstr>Calibri</vt:lpstr>
      <vt:lpstr>Calibri Light</vt:lpstr>
      <vt:lpstr>Georgia</vt:lpstr>
      <vt:lpstr>Georgia Pro</vt:lpstr>
      <vt:lpstr>Verdana Pro</vt:lpstr>
      <vt:lpstr>Wingdings</vt:lpstr>
      <vt:lpstr>Office Theme</vt:lpstr>
      <vt:lpstr>1_Office Theme</vt:lpstr>
      <vt:lpstr>Text Analysis with Supervised Machine Learning </vt:lpstr>
      <vt:lpstr>What is Machine Learning? </vt:lpstr>
      <vt:lpstr>What is Machine Learning? </vt:lpstr>
      <vt:lpstr>Types of Machine Learning </vt:lpstr>
      <vt:lpstr>PowerPoint Presentation</vt:lpstr>
      <vt:lpstr>PowerPoint Presentation</vt:lpstr>
      <vt:lpstr>PowerPoint Presentation</vt:lpstr>
      <vt:lpstr>Supervised ML Tasks</vt:lpstr>
      <vt:lpstr>PowerPoint Presentation</vt:lpstr>
      <vt:lpstr>Algorithms Based on Types of ML</vt:lpstr>
      <vt:lpstr>Simple Linear Regression</vt:lpstr>
      <vt:lpstr>Multiple Linear Regression </vt:lpstr>
      <vt:lpstr>Logistic Regression Classifier </vt:lpstr>
      <vt:lpstr>Fundamental Problem in Machine Learning: Trade Off Between Bias and Variance   Document feature Matrix  Adding Too Many Variables Cause Overfitting  </vt:lpstr>
      <vt:lpstr>Regularization is One Solution to Overfitting! </vt:lpstr>
      <vt:lpstr>Support Vector Machines(SVM)</vt:lpstr>
      <vt:lpstr>K-Nearest Neighbors (KNN)</vt:lpstr>
      <vt:lpstr>KNN Regression</vt:lpstr>
      <vt:lpstr>Model Evaluation on Test Data </vt:lpstr>
      <vt:lpstr>Confusion Matrix </vt:lpstr>
      <vt:lpstr>Receiver Operating Characteristic (ROC) Curve and ROC Area Under Curve(AUC)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14</cp:revision>
  <dcterms:created xsi:type="dcterms:W3CDTF">2024-06-17T19:30:19Z</dcterms:created>
  <dcterms:modified xsi:type="dcterms:W3CDTF">2024-06-19T20:31:58Z</dcterms:modified>
</cp:coreProperties>
</file>